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5"/>
  </p:handoutMasterIdLst>
  <p:sldIdLst>
    <p:sldId id="256" r:id="rId2"/>
    <p:sldId id="257" r:id="rId3"/>
    <p:sldId id="258" r:id="rId4"/>
    <p:sldId id="269" r:id="rId5"/>
    <p:sldId id="266" r:id="rId6"/>
    <p:sldId id="265" r:id="rId7"/>
    <p:sldId id="270" r:id="rId8"/>
    <p:sldId id="268" r:id="rId9"/>
    <p:sldId id="271" r:id="rId10"/>
    <p:sldId id="272" r:id="rId11"/>
    <p:sldId id="273" r:id="rId12"/>
    <p:sldId id="274" r:id="rId13"/>
    <p:sldId id="259" r:id="rId1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A820"/>
    <a:srgbClr val="E9A800"/>
    <a:srgbClr val="2A2E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87" autoAdjust="0"/>
    <p:restoredTop sz="96291"/>
  </p:normalViewPr>
  <p:slideViewPr>
    <p:cSldViewPr snapToGrid="0">
      <p:cViewPr varScale="1">
        <p:scale>
          <a:sx n="122" d="100"/>
          <a:sy n="122" d="100"/>
        </p:scale>
        <p:origin x="232" y="192"/>
      </p:cViewPr>
      <p:guideLst/>
    </p:cSldViewPr>
  </p:slideViewPr>
  <p:notesTextViewPr>
    <p:cViewPr>
      <p:scale>
        <a:sx n="1" d="1"/>
        <a:sy n="1" d="1"/>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a:extLst>
              <a:ext uri="{FF2B5EF4-FFF2-40B4-BE49-F238E27FC236}">
                <a16:creationId xmlns:a16="http://schemas.microsoft.com/office/drawing/2014/main" id="{C08E7A15-313C-4C0D-AE3A-2A6F89F5A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ampungan Tanggal 2">
            <a:extLst>
              <a:ext uri="{FF2B5EF4-FFF2-40B4-BE49-F238E27FC236}">
                <a16:creationId xmlns:a16="http://schemas.microsoft.com/office/drawing/2014/main" id="{310D4C55-CDF9-476A-A8B6-FD43D5936B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CEDD6D-BB4A-4A1E-BDF3-6C4E874B6623}" type="datetimeFigureOut">
              <a:rPr lang="en-US" smtClean="0"/>
              <a:t>11/13/19</a:t>
            </a:fld>
            <a:endParaRPr lang="en-US"/>
          </a:p>
        </p:txBody>
      </p:sp>
      <p:sp>
        <p:nvSpPr>
          <p:cNvPr id="4" name="Tampungan Kaki 3">
            <a:extLst>
              <a:ext uri="{FF2B5EF4-FFF2-40B4-BE49-F238E27FC236}">
                <a16:creationId xmlns:a16="http://schemas.microsoft.com/office/drawing/2014/main" id="{81150C8E-93C5-453C-8DE7-ECCE1140AD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Tampungan Nomor Slide 4">
            <a:extLst>
              <a:ext uri="{FF2B5EF4-FFF2-40B4-BE49-F238E27FC236}">
                <a16:creationId xmlns:a16="http://schemas.microsoft.com/office/drawing/2014/main" id="{0B0C1D1C-6FBF-4C82-9337-BC74BF662B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36D592-078E-495A-A756-DE2EB4FEED30}" type="slidenum">
              <a:rPr lang="en-US" smtClean="0"/>
              <a:t>‹#›</a:t>
            </a:fld>
            <a:endParaRPr lang="en-US"/>
          </a:p>
        </p:txBody>
      </p:sp>
    </p:spTree>
    <p:extLst>
      <p:ext uri="{BB962C8B-B14F-4D97-AF65-F5344CB8AC3E}">
        <p14:creationId xmlns:p14="http://schemas.microsoft.com/office/powerpoint/2010/main" val="27158522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Judul">
    <p:spTree>
      <p:nvGrpSpPr>
        <p:cNvPr id="1" name=""/>
        <p:cNvGrpSpPr/>
        <p:nvPr/>
      </p:nvGrpSpPr>
      <p:grpSpPr>
        <a:xfrm>
          <a:off x="0" y="0"/>
          <a:ext cx="0" cy="0"/>
          <a:chOff x="0" y="0"/>
          <a:chExt cx="0" cy="0"/>
        </a:xfrm>
      </p:grpSpPr>
      <p:pic>
        <p:nvPicPr>
          <p:cNvPr id="4" name="Gambar 3">
            <a:extLst>
              <a:ext uri="{FF2B5EF4-FFF2-40B4-BE49-F238E27FC236}">
                <a16:creationId xmlns:a16="http://schemas.microsoft.com/office/drawing/2014/main" id="{1A20E5AD-2F8E-410C-AE6F-B7EA7A8698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4273454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Header Bagian">
    <p:spTree>
      <p:nvGrpSpPr>
        <p:cNvPr id="1" name=""/>
        <p:cNvGrpSpPr/>
        <p:nvPr/>
      </p:nvGrpSpPr>
      <p:grpSpPr>
        <a:xfrm>
          <a:off x="0" y="0"/>
          <a:ext cx="0" cy="0"/>
          <a:chOff x="0" y="0"/>
          <a:chExt cx="0" cy="0"/>
        </a:xfrm>
      </p:grpSpPr>
      <p:pic>
        <p:nvPicPr>
          <p:cNvPr id="6" name="Gambar 5">
            <a:extLst>
              <a:ext uri="{FF2B5EF4-FFF2-40B4-BE49-F238E27FC236}">
                <a16:creationId xmlns:a16="http://schemas.microsoft.com/office/drawing/2014/main" id="{128F9FD7-38A8-4464-AFBC-ACFCE87B5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Judul 1"/>
          <p:cNvSpPr>
            <a:spLocks noGrp="1"/>
          </p:cNvSpPr>
          <p:nvPr>
            <p:ph type="title"/>
          </p:nvPr>
        </p:nvSpPr>
        <p:spPr>
          <a:xfrm>
            <a:off x="6820524" y="4179062"/>
            <a:ext cx="4899249" cy="1133475"/>
          </a:xfrm>
        </p:spPr>
        <p:txBody>
          <a:bodyPr anchor="b">
            <a:normAutofit/>
          </a:bodyPr>
          <a:lstStyle>
            <a:lvl1pPr algn="r">
              <a:defRPr sz="3600">
                <a:solidFill>
                  <a:schemeClr val="bg1"/>
                </a:solidFill>
                <a:latin typeface="Myriad Pro" panose="020B0503030403020204" pitchFamily="34" charset="0"/>
              </a:defRPr>
            </a:lvl1pPr>
          </a:lstStyle>
          <a:p>
            <a:r>
              <a:rPr lang="id-ID" dirty="0"/>
              <a:t>Klik untuk mengedit gaya judul Master</a:t>
            </a:r>
            <a:endParaRPr lang="en-US" dirty="0"/>
          </a:p>
        </p:txBody>
      </p:sp>
    </p:spTree>
    <p:extLst>
      <p:ext uri="{BB962C8B-B14F-4D97-AF65-F5344CB8AC3E}">
        <p14:creationId xmlns:p14="http://schemas.microsoft.com/office/powerpoint/2010/main" val="3287580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Judul Vertikal dan Teks">
    <p:spTree>
      <p:nvGrpSpPr>
        <p:cNvPr id="1" name=""/>
        <p:cNvGrpSpPr/>
        <p:nvPr/>
      </p:nvGrpSpPr>
      <p:grpSpPr>
        <a:xfrm>
          <a:off x="0" y="0"/>
          <a:ext cx="0" cy="0"/>
          <a:chOff x="0" y="0"/>
          <a:chExt cx="0" cy="0"/>
        </a:xfrm>
      </p:grpSpPr>
      <p:sp>
        <p:nvSpPr>
          <p:cNvPr id="2" name="Judul Vertikal 1"/>
          <p:cNvSpPr>
            <a:spLocks noGrp="1"/>
          </p:cNvSpPr>
          <p:nvPr>
            <p:ph type="title" orient="vert"/>
          </p:nvPr>
        </p:nvSpPr>
        <p:spPr>
          <a:xfrm>
            <a:off x="8724900" y="365125"/>
            <a:ext cx="2628900" cy="5811838"/>
          </a:xfrm>
        </p:spPr>
        <p:txBody>
          <a:bodyPr vert="eaVert"/>
          <a:lstStyle/>
          <a:p>
            <a:r>
              <a:rPr lang="id-ID"/>
              <a:t>Klik untuk mengedit gaya judul Master</a:t>
            </a:r>
            <a:endParaRPr lang="en-US"/>
          </a:p>
        </p:txBody>
      </p:sp>
      <p:sp>
        <p:nvSpPr>
          <p:cNvPr id="3" name="Tampungan Teks Vertikal 2"/>
          <p:cNvSpPr>
            <a:spLocks noGrp="1"/>
          </p:cNvSpPr>
          <p:nvPr>
            <p:ph type="body" orient="vert" idx="1"/>
          </p:nvPr>
        </p:nvSpPr>
        <p:spPr>
          <a:xfrm>
            <a:off x="838200" y="365125"/>
            <a:ext cx="7734300" cy="5811838"/>
          </a:xfrm>
        </p:spPr>
        <p:txBody>
          <a:bodyPr vert="eaVert"/>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US"/>
          </a:p>
        </p:txBody>
      </p:sp>
      <p:sp>
        <p:nvSpPr>
          <p:cNvPr id="4" name="Tampungan Tanggal 3">
            <a:extLst>
              <a:ext uri="{FF2B5EF4-FFF2-40B4-BE49-F238E27FC236}">
                <a16:creationId xmlns:a16="http://schemas.microsoft.com/office/drawing/2014/main" id="{06D472A3-8681-4A5C-8A74-2FEDD977E7A6}"/>
              </a:ext>
            </a:extLst>
          </p:cNvPr>
          <p:cNvSpPr>
            <a:spLocks noGrp="1"/>
          </p:cNvSpPr>
          <p:nvPr>
            <p:ph type="dt" sz="half" idx="10"/>
          </p:nvPr>
        </p:nvSpPr>
        <p:spPr/>
        <p:txBody>
          <a:bodyPr/>
          <a:lstStyle>
            <a:lvl1pPr>
              <a:defRPr/>
            </a:lvl1pPr>
          </a:lstStyle>
          <a:p>
            <a:pPr>
              <a:defRPr/>
            </a:pPr>
            <a:fld id="{7D0D3384-B068-4A7A-BE77-5D5D741CEAC9}" type="datetimeFigureOut">
              <a:rPr lang="en-US"/>
              <a:pPr>
                <a:defRPr/>
              </a:pPr>
              <a:t>11/13/19</a:t>
            </a:fld>
            <a:endParaRPr lang="en-US"/>
          </a:p>
        </p:txBody>
      </p:sp>
      <p:sp>
        <p:nvSpPr>
          <p:cNvPr id="5" name="Tampungan Kaki 4">
            <a:extLst>
              <a:ext uri="{FF2B5EF4-FFF2-40B4-BE49-F238E27FC236}">
                <a16:creationId xmlns:a16="http://schemas.microsoft.com/office/drawing/2014/main" id="{E452454D-85B6-44CA-8A96-BE5F89887505}"/>
              </a:ext>
            </a:extLst>
          </p:cNvPr>
          <p:cNvSpPr>
            <a:spLocks noGrp="1"/>
          </p:cNvSpPr>
          <p:nvPr>
            <p:ph type="ftr" sz="quarter" idx="11"/>
          </p:nvPr>
        </p:nvSpPr>
        <p:spPr/>
        <p:txBody>
          <a:bodyPr/>
          <a:lstStyle>
            <a:lvl1pPr>
              <a:defRPr/>
            </a:lvl1pPr>
          </a:lstStyle>
          <a:p>
            <a:pPr>
              <a:defRPr/>
            </a:pPr>
            <a:endParaRPr lang="en-US"/>
          </a:p>
        </p:txBody>
      </p:sp>
      <p:sp>
        <p:nvSpPr>
          <p:cNvPr id="6" name="Tampungan Nomor Slide 5">
            <a:extLst>
              <a:ext uri="{FF2B5EF4-FFF2-40B4-BE49-F238E27FC236}">
                <a16:creationId xmlns:a16="http://schemas.microsoft.com/office/drawing/2014/main" id="{F798F3F1-D2C4-4047-8A7F-CB6687D99481}"/>
              </a:ext>
            </a:extLst>
          </p:cNvPr>
          <p:cNvSpPr>
            <a:spLocks noGrp="1"/>
          </p:cNvSpPr>
          <p:nvPr>
            <p:ph type="sldNum" sz="quarter" idx="12"/>
          </p:nvPr>
        </p:nvSpPr>
        <p:spPr/>
        <p:txBody>
          <a:bodyPr/>
          <a:lstStyle>
            <a:lvl1pPr>
              <a:defRPr/>
            </a:lvl1pPr>
          </a:lstStyle>
          <a:p>
            <a:pPr>
              <a:defRPr/>
            </a:pPr>
            <a:fld id="{659218C9-0109-47BB-BB2C-FD1719073135}" type="slidenum">
              <a:rPr lang="en-US"/>
              <a:pPr>
                <a:defRPr/>
              </a:pPr>
              <a:t>‹#›</a:t>
            </a:fld>
            <a:endParaRPr lang="en-US"/>
          </a:p>
        </p:txBody>
      </p:sp>
    </p:spTree>
    <p:extLst>
      <p:ext uri="{BB962C8B-B14F-4D97-AF65-F5344CB8AC3E}">
        <p14:creationId xmlns:p14="http://schemas.microsoft.com/office/powerpoint/2010/main" val="239361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Judul dan Konten">
    <p:spTree>
      <p:nvGrpSpPr>
        <p:cNvPr id="1" name=""/>
        <p:cNvGrpSpPr/>
        <p:nvPr/>
      </p:nvGrpSpPr>
      <p:grpSpPr>
        <a:xfrm>
          <a:off x="0" y="0"/>
          <a:ext cx="0" cy="0"/>
          <a:chOff x="0" y="0"/>
          <a:chExt cx="0" cy="0"/>
        </a:xfrm>
      </p:grpSpPr>
      <p:pic>
        <p:nvPicPr>
          <p:cNvPr id="6" name="Gambar 5">
            <a:extLst>
              <a:ext uri="{FF2B5EF4-FFF2-40B4-BE49-F238E27FC236}">
                <a16:creationId xmlns:a16="http://schemas.microsoft.com/office/drawing/2014/main" id="{2671DF9D-DF5B-454D-B37B-0131218DB9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Judul 1"/>
          <p:cNvSpPr>
            <a:spLocks noGrp="1"/>
          </p:cNvSpPr>
          <p:nvPr>
            <p:ph type="title"/>
          </p:nvPr>
        </p:nvSpPr>
        <p:spPr>
          <a:xfrm>
            <a:off x="335925" y="1491580"/>
            <a:ext cx="4944414" cy="800860"/>
          </a:xfrm>
        </p:spPr>
        <p:txBody>
          <a:bodyPr>
            <a:normAutofit/>
          </a:bodyPr>
          <a:lstStyle>
            <a:lvl1pPr algn="l">
              <a:defRPr sz="2800" b="1">
                <a:solidFill>
                  <a:schemeClr val="tx1">
                    <a:lumMod val="75000"/>
                    <a:lumOff val="25000"/>
                  </a:schemeClr>
                </a:solidFill>
                <a:latin typeface="Myriad Pro" panose="020B0503030403020204" pitchFamily="34" charset="0"/>
              </a:defRPr>
            </a:lvl1pPr>
          </a:lstStyle>
          <a:p>
            <a:r>
              <a:rPr lang="id-ID" dirty="0"/>
              <a:t>Klik untuk mengedit gaya judul Master</a:t>
            </a:r>
            <a:endParaRPr lang="en-US" dirty="0"/>
          </a:p>
        </p:txBody>
      </p:sp>
      <p:sp>
        <p:nvSpPr>
          <p:cNvPr id="3" name="Tampungan Konten 2"/>
          <p:cNvSpPr>
            <a:spLocks noGrp="1"/>
          </p:cNvSpPr>
          <p:nvPr>
            <p:ph idx="1"/>
          </p:nvPr>
        </p:nvSpPr>
        <p:spPr>
          <a:xfrm>
            <a:off x="335924" y="2446986"/>
            <a:ext cx="4944414" cy="2202287"/>
          </a:xfrm>
        </p:spPr>
        <p:txBody>
          <a:bodyPr/>
          <a:lstStyle>
            <a:lvl1pPr>
              <a:defRPr>
                <a:solidFill>
                  <a:schemeClr val="tx1">
                    <a:lumMod val="75000"/>
                    <a:lumOff val="25000"/>
                  </a:schemeClr>
                </a:solidFill>
                <a:latin typeface="Myriad Pro" panose="020B0503030403020204" pitchFamily="34" charset="0"/>
              </a:defRPr>
            </a:lvl1pPr>
            <a:lvl2pPr>
              <a:defRPr>
                <a:solidFill>
                  <a:schemeClr val="tx1">
                    <a:lumMod val="75000"/>
                    <a:lumOff val="25000"/>
                  </a:schemeClr>
                </a:solidFill>
                <a:latin typeface="Myriad Pro" panose="020B0503030403020204" pitchFamily="34" charset="0"/>
              </a:defRPr>
            </a:lvl2pPr>
            <a:lvl3pPr>
              <a:defRPr>
                <a:solidFill>
                  <a:schemeClr val="tx1">
                    <a:lumMod val="75000"/>
                    <a:lumOff val="25000"/>
                  </a:schemeClr>
                </a:solidFill>
                <a:latin typeface="Myriad Pro" panose="020B0503030403020204" pitchFamily="34" charset="0"/>
              </a:defRPr>
            </a:lvl3pPr>
            <a:lvl4pPr>
              <a:defRPr>
                <a:solidFill>
                  <a:schemeClr val="tx1">
                    <a:lumMod val="75000"/>
                    <a:lumOff val="25000"/>
                  </a:schemeClr>
                </a:solidFill>
                <a:latin typeface="Myriad Pro" panose="020B0503030403020204" pitchFamily="34" charset="0"/>
              </a:defRPr>
            </a:lvl4pPr>
            <a:lvl5pPr>
              <a:defRPr>
                <a:solidFill>
                  <a:schemeClr val="tx1">
                    <a:lumMod val="75000"/>
                    <a:lumOff val="25000"/>
                  </a:schemeClr>
                </a:solidFill>
                <a:latin typeface="Myriad Pro" panose="020B0503030403020204" pitchFamily="34" charset="0"/>
              </a:defRPr>
            </a:lvl5pPr>
          </a:lstStyle>
          <a:p>
            <a:pPr lvl="0"/>
            <a:r>
              <a:rPr lang="id-ID" dirty="0"/>
              <a:t>Klik untuk edit gaya teks Master</a:t>
            </a:r>
          </a:p>
          <a:p>
            <a:pPr lvl="1"/>
            <a:r>
              <a:rPr lang="id-ID" dirty="0"/>
              <a:t>Tingkat kedua</a:t>
            </a:r>
          </a:p>
          <a:p>
            <a:pPr lvl="2"/>
            <a:r>
              <a:rPr lang="id-ID" dirty="0"/>
              <a:t>Tingkat ketiga</a:t>
            </a:r>
          </a:p>
          <a:p>
            <a:pPr lvl="3"/>
            <a:r>
              <a:rPr lang="id-ID" dirty="0"/>
              <a:t>Tingkat keempat</a:t>
            </a:r>
          </a:p>
          <a:p>
            <a:pPr lvl="4"/>
            <a:r>
              <a:rPr lang="id-ID" dirty="0"/>
              <a:t>Tingkat kelima</a:t>
            </a:r>
            <a:endParaRPr lang="en-US" dirty="0"/>
          </a:p>
        </p:txBody>
      </p:sp>
    </p:spTree>
    <p:extLst>
      <p:ext uri="{BB962C8B-B14F-4D97-AF65-F5344CB8AC3E}">
        <p14:creationId xmlns:p14="http://schemas.microsoft.com/office/powerpoint/2010/main" val="3559644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Judul dan Konten">
    <p:spTree>
      <p:nvGrpSpPr>
        <p:cNvPr id="1" name=""/>
        <p:cNvGrpSpPr/>
        <p:nvPr/>
      </p:nvGrpSpPr>
      <p:grpSpPr>
        <a:xfrm>
          <a:off x="0" y="0"/>
          <a:ext cx="0" cy="0"/>
          <a:chOff x="0" y="0"/>
          <a:chExt cx="0" cy="0"/>
        </a:xfrm>
      </p:grpSpPr>
      <p:pic>
        <p:nvPicPr>
          <p:cNvPr id="5" name="Gambar 4">
            <a:extLst>
              <a:ext uri="{FF2B5EF4-FFF2-40B4-BE49-F238E27FC236}">
                <a16:creationId xmlns:a16="http://schemas.microsoft.com/office/drawing/2014/main" id="{41A1AF7D-E8FA-4D2A-B0C6-11FD8422D4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ampungan Konten 2"/>
          <p:cNvSpPr>
            <a:spLocks noGrp="1"/>
          </p:cNvSpPr>
          <p:nvPr>
            <p:ph idx="1"/>
          </p:nvPr>
        </p:nvSpPr>
        <p:spPr>
          <a:xfrm>
            <a:off x="3529885" y="1906073"/>
            <a:ext cx="8370194" cy="4494727"/>
          </a:xfrm>
        </p:spPr>
        <p:txBody>
          <a:bodyPr/>
          <a:lstStyle>
            <a:lvl1pPr>
              <a:defRPr>
                <a:solidFill>
                  <a:schemeClr val="tx1">
                    <a:lumMod val="75000"/>
                    <a:lumOff val="25000"/>
                  </a:schemeClr>
                </a:solidFill>
                <a:latin typeface="Myriad Pro" panose="020B0503030403020204" pitchFamily="34" charset="0"/>
              </a:defRPr>
            </a:lvl1pPr>
            <a:lvl2pPr>
              <a:defRPr>
                <a:solidFill>
                  <a:schemeClr val="tx1">
                    <a:lumMod val="75000"/>
                    <a:lumOff val="25000"/>
                  </a:schemeClr>
                </a:solidFill>
                <a:latin typeface="Myriad Pro" panose="020B0503030403020204" pitchFamily="34" charset="0"/>
              </a:defRPr>
            </a:lvl2pPr>
            <a:lvl3pPr>
              <a:defRPr>
                <a:solidFill>
                  <a:schemeClr val="tx1">
                    <a:lumMod val="75000"/>
                    <a:lumOff val="25000"/>
                  </a:schemeClr>
                </a:solidFill>
                <a:latin typeface="Myriad Pro" panose="020B0503030403020204" pitchFamily="34" charset="0"/>
              </a:defRPr>
            </a:lvl3pPr>
            <a:lvl4pPr>
              <a:defRPr>
                <a:solidFill>
                  <a:schemeClr val="tx1">
                    <a:lumMod val="75000"/>
                    <a:lumOff val="25000"/>
                  </a:schemeClr>
                </a:solidFill>
                <a:latin typeface="Myriad Pro" panose="020B0503030403020204" pitchFamily="34" charset="0"/>
              </a:defRPr>
            </a:lvl4pPr>
            <a:lvl5pPr>
              <a:defRPr>
                <a:solidFill>
                  <a:schemeClr val="tx1">
                    <a:lumMod val="75000"/>
                    <a:lumOff val="25000"/>
                  </a:schemeClr>
                </a:solidFill>
                <a:latin typeface="Myriad Pro" panose="020B0503030403020204" pitchFamily="34" charset="0"/>
              </a:defRPr>
            </a:lvl5pPr>
          </a:lstStyle>
          <a:p>
            <a:pPr lvl="0"/>
            <a:r>
              <a:rPr lang="id-ID" dirty="0"/>
              <a:t>Klik untuk edit gaya teks Master</a:t>
            </a:r>
          </a:p>
          <a:p>
            <a:pPr lvl="1"/>
            <a:r>
              <a:rPr lang="id-ID" dirty="0"/>
              <a:t>Tingkat kedua</a:t>
            </a:r>
          </a:p>
          <a:p>
            <a:pPr lvl="2"/>
            <a:r>
              <a:rPr lang="id-ID" dirty="0"/>
              <a:t>Tingkat ketiga</a:t>
            </a:r>
          </a:p>
          <a:p>
            <a:pPr lvl="3"/>
            <a:r>
              <a:rPr lang="id-ID" dirty="0"/>
              <a:t>Tingkat keempat</a:t>
            </a:r>
          </a:p>
          <a:p>
            <a:pPr lvl="4"/>
            <a:r>
              <a:rPr lang="id-ID" dirty="0"/>
              <a:t>Tingkat kelima</a:t>
            </a:r>
            <a:endParaRPr lang="en-US" dirty="0"/>
          </a:p>
        </p:txBody>
      </p:sp>
    </p:spTree>
    <p:extLst>
      <p:ext uri="{BB962C8B-B14F-4D97-AF65-F5344CB8AC3E}">
        <p14:creationId xmlns:p14="http://schemas.microsoft.com/office/powerpoint/2010/main" val="2463558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Judul dan Konten">
    <p:spTree>
      <p:nvGrpSpPr>
        <p:cNvPr id="1" name=""/>
        <p:cNvGrpSpPr/>
        <p:nvPr/>
      </p:nvGrpSpPr>
      <p:grpSpPr>
        <a:xfrm>
          <a:off x="0" y="0"/>
          <a:ext cx="0" cy="0"/>
          <a:chOff x="0" y="0"/>
          <a:chExt cx="0" cy="0"/>
        </a:xfrm>
      </p:grpSpPr>
      <p:pic>
        <p:nvPicPr>
          <p:cNvPr id="8" name="Gambar 7">
            <a:extLst>
              <a:ext uri="{FF2B5EF4-FFF2-40B4-BE49-F238E27FC236}">
                <a16:creationId xmlns:a16="http://schemas.microsoft.com/office/drawing/2014/main" id="{F88FEEBB-0260-4410-AD85-14D127172B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Judul 1"/>
          <p:cNvSpPr>
            <a:spLocks noGrp="1"/>
          </p:cNvSpPr>
          <p:nvPr>
            <p:ph type="title"/>
          </p:nvPr>
        </p:nvSpPr>
        <p:spPr>
          <a:xfrm>
            <a:off x="335925" y="1182487"/>
            <a:ext cx="4944414" cy="800860"/>
          </a:xfrm>
        </p:spPr>
        <p:txBody>
          <a:bodyPr>
            <a:normAutofit/>
          </a:bodyPr>
          <a:lstStyle>
            <a:lvl1pPr algn="l">
              <a:defRPr sz="2800" b="1">
                <a:solidFill>
                  <a:schemeClr val="tx1">
                    <a:lumMod val="75000"/>
                    <a:lumOff val="25000"/>
                  </a:schemeClr>
                </a:solidFill>
                <a:latin typeface="Myriad Pro" panose="020B0503030403020204" pitchFamily="34" charset="0"/>
              </a:defRPr>
            </a:lvl1pPr>
          </a:lstStyle>
          <a:p>
            <a:r>
              <a:rPr lang="id-ID" dirty="0"/>
              <a:t>Klik untuk mengedit gaya judul Master</a:t>
            </a:r>
            <a:endParaRPr lang="en-US" dirty="0"/>
          </a:p>
        </p:txBody>
      </p:sp>
      <p:sp>
        <p:nvSpPr>
          <p:cNvPr id="3" name="Tampungan Konten 2"/>
          <p:cNvSpPr>
            <a:spLocks noGrp="1"/>
          </p:cNvSpPr>
          <p:nvPr>
            <p:ph idx="1"/>
          </p:nvPr>
        </p:nvSpPr>
        <p:spPr>
          <a:xfrm>
            <a:off x="335924" y="2218386"/>
            <a:ext cx="5884572" cy="4208172"/>
          </a:xfrm>
        </p:spPr>
        <p:txBody>
          <a:bodyPr/>
          <a:lstStyle>
            <a:lvl1pPr>
              <a:defRPr>
                <a:solidFill>
                  <a:schemeClr val="tx1">
                    <a:lumMod val="75000"/>
                    <a:lumOff val="25000"/>
                  </a:schemeClr>
                </a:solidFill>
                <a:latin typeface="Myriad Pro" panose="020B0503030403020204" pitchFamily="34" charset="0"/>
              </a:defRPr>
            </a:lvl1pPr>
            <a:lvl2pPr>
              <a:defRPr>
                <a:solidFill>
                  <a:schemeClr val="tx1">
                    <a:lumMod val="75000"/>
                    <a:lumOff val="25000"/>
                  </a:schemeClr>
                </a:solidFill>
                <a:latin typeface="Myriad Pro" panose="020B0503030403020204" pitchFamily="34" charset="0"/>
              </a:defRPr>
            </a:lvl2pPr>
            <a:lvl3pPr>
              <a:defRPr>
                <a:solidFill>
                  <a:schemeClr val="tx1">
                    <a:lumMod val="75000"/>
                    <a:lumOff val="25000"/>
                  </a:schemeClr>
                </a:solidFill>
                <a:latin typeface="Myriad Pro" panose="020B0503030403020204" pitchFamily="34" charset="0"/>
              </a:defRPr>
            </a:lvl3pPr>
            <a:lvl4pPr>
              <a:defRPr>
                <a:solidFill>
                  <a:schemeClr val="tx1">
                    <a:lumMod val="75000"/>
                    <a:lumOff val="25000"/>
                  </a:schemeClr>
                </a:solidFill>
                <a:latin typeface="Myriad Pro" panose="020B0503030403020204" pitchFamily="34" charset="0"/>
              </a:defRPr>
            </a:lvl4pPr>
            <a:lvl5pPr>
              <a:defRPr>
                <a:solidFill>
                  <a:schemeClr val="tx1">
                    <a:lumMod val="75000"/>
                    <a:lumOff val="25000"/>
                  </a:schemeClr>
                </a:solidFill>
                <a:latin typeface="Myriad Pro" panose="020B0503030403020204" pitchFamily="34" charset="0"/>
              </a:defRPr>
            </a:lvl5pPr>
          </a:lstStyle>
          <a:p>
            <a:pPr lvl="0"/>
            <a:r>
              <a:rPr lang="id-ID" dirty="0"/>
              <a:t>Klik untuk edit gaya teks Master</a:t>
            </a:r>
          </a:p>
          <a:p>
            <a:pPr lvl="1"/>
            <a:r>
              <a:rPr lang="id-ID" dirty="0"/>
              <a:t>Tingkat kedua</a:t>
            </a:r>
          </a:p>
          <a:p>
            <a:pPr lvl="2"/>
            <a:r>
              <a:rPr lang="id-ID" dirty="0"/>
              <a:t>Tingkat ketiga</a:t>
            </a:r>
          </a:p>
          <a:p>
            <a:pPr lvl="3"/>
            <a:r>
              <a:rPr lang="id-ID" dirty="0"/>
              <a:t>Tingkat keempat</a:t>
            </a:r>
          </a:p>
          <a:p>
            <a:pPr lvl="4"/>
            <a:r>
              <a:rPr lang="id-ID" dirty="0"/>
              <a:t>Tingkat kelima</a:t>
            </a:r>
            <a:endParaRPr lang="en-US" dirty="0"/>
          </a:p>
        </p:txBody>
      </p:sp>
    </p:spTree>
    <p:extLst>
      <p:ext uri="{BB962C8B-B14F-4D97-AF65-F5344CB8AC3E}">
        <p14:creationId xmlns:p14="http://schemas.microsoft.com/office/powerpoint/2010/main" val="2138820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Header Bagian">
    <p:spTree>
      <p:nvGrpSpPr>
        <p:cNvPr id="1" name=""/>
        <p:cNvGrpSpPr/>
        <p:nvPr/>
      </p:nvGrpSpPr>
      <p:grpSpPr>
        <a:xfrm>
          <a:off x="0" y="0"/>
          <a:ext cx="0" cy="0"/>
          <a:chOff x="0" y="0"/>
          <a:chExt cx="0" cy="0"/>
        </a:xfrm>
      </p:grpSpPr>
      <p:pic>
        <p:nvPicPr>
          <p:cNvPr id="12" name="Gambar 11">
            <a:extLst>
              <a:ext uri="{FF2B5EF4-FFF2-40B4-BE49-F238E27FC236}">
                <a16:creationId xmlns:a16="http://schemas.microsoft.com/office/drawing/2014/main" id="{32D09DCF-2A11-4E46-A8B7-ECB24C94F3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Judul 1"/>
          <p:cNvSpPr>
            <a:spLocks noGrp="1"/>
          </p:cNvSpPr>
          <p:nvPr>
            <p:ph type="title"/>
          </p:nvPr>
        </p:nvSpPr>
        <p:spPr>
          <a:xfrm>
            <a:off x="252299" y="3119907"/>
            <a:ext cx="4899249" cy="1133475"/>
          </a:xfrm>
        </p:spPr>
        <p:txBody>
          <a:bodyPr anchor="b">
            <a:normAutofit/>
          </a:bodyPr>
          <a:lstStyle>
            <a:lvl1pPr>
              <a:defRPr sz="3600">
                <a:solidFill>
                  <a:srgbClr val="2A2E39"/>
                </a:solidFill>
                <a:latin typeface="Myriad Pro" panose="020B0503030403020204" pitchFamily="34" charset="0"/>
              </a:defRPr>
            </a:lvl1pPr>
          </a:lstStyle>
          <a:p>
            <a:r>
              <a:rPr lang="id-ID" dirty="0"/>
              <a:t>Klik untuk mengedit gaya judul Master</a:t>
            </a:r>
            <a:endParaRPr lang="en-US" dirty="0"/>
          </a:p>
        </p:txBody>
      </p:sp>
      <p:sp>
        <p:nvSpPr>
          <p:cNvPr id="3" name="Tampungan Teks 2"/>
          <p:cNvSpPr>
            <a:spLocks noGrp="1"/>
          </p:cNvSpPr>
          <p:nvPr>
            <p:ph type="body" idx="1"/>
          </p:nvPr>
        </p:nvSpPr>
        <p:spPr>
          <a:xfrm>
            <a:off x="265179" y="4253382"/>
            <a:ext cx="4216668" cy="911045"/>
          </a:xfrm>
        </p:spPr>
        <p:txBody>
          <a:bodyPr/>
          <a:lstStyle>
            <a:lvl1pPr marL="0" indent="0">
              <a:buNone/>
              <a:defRPr sz="2400">
                <a:solidFill>
                  <a:srgbClr val="2A2E39"/>
                </a:solidFill>
                <a:latin typeface="Myriad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a:t>Klik untuk edit gaya teks Master</a:t>
            </a:r>
          </a:p>
        </p:txBody>
      </p:sp>
    </p:spTree>
    <p:extLst>
      <p:ext uri="{BB962C8B-B14F-4D97-AF65-F5344CB8AC3E}">
        <p14:creationId xmlns:p14="http://schemas.microsoft.com/office/powerpoint/2010/main" val="1018802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Judul dan Konten">
    <p:spTree>
      <p:nvGrpSpPr>
        <p:cNvPr id="1" name=""/>
        <p:cNvGrpSpPr/>
        <p:nvPr/>
      </p:nvGrpSpPr>
      <p:grpSpPr>
        <a:xfrm>
          <a:off x="0" y="0"/>
          <a:ext cx="0" cy="0"/>
          <a:chOff x="0" y="0"/>
          <a:chExt cx="0" cy="0"/>
        </a:xfrm>
      </p:grpSpPr>
      <p:pic>
        <p:nvPicPr>
          <p:cNvPr id="5" name="Gambar 4">
            <a:extLst>
              <a:ext uri="{FF2B5EF4-FFF2-40B4-BE49-F238E27FC236}">
                <a16:creationId xmlns:a16="http://schemas.microsoft.com/office/drawing/2014/main" id="{197EBDDD-315B-416D-951D-9BB8C1262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Judul 1"/>
          <p:cNvSpPr>
            <a:spLocks noGrp="1"/>
          </p:cNvSpPr>
          <p:nvPr>
            <p:ph type="title"/>
          </p:nvPr>
        </p:nvSpPr>
        <p:spPr>
          <a:xfrm>
            <a:off x="335925" y="986084"/>
            <a:ext cx="9181562" cy="559381"/>
          </a:xfrm>
        </p:spPr>
        <p:txBody>
          <a:bodyPr>
            <a:normAutofit/>
          </a:bodyPr>
          <a:lstStyle>
            <a:lvl1pPr algn="l">
              <a:defRPr sz="2800" b="1">
                <a:solidFill>
                  <a:schemeClr val="tx1">
                    <a:lumMod val="75000"/>
                    <a:lumOff val="25000"/>
                  </a:schemeClr>
                </a:solidFill>
                <a:latin typeface="Myriad Pro" panose="020B0503030403020204" pitchFamily="34" charset="0"/>
              </a:defRPr>
            </a:lvl1pPr>
          </a:lstStyle>
          <a:p>
            <a:r>
              <a:rPr lang="id-ID" dirty="0"/>
              <a:t>Klik untuk mengedit gaya judul Master</a:t>
            </a:r>
            <a:endParaRPr lang="en-US" dirty="0"/>
          </a:p>
        </p:txBody>
      </p:sp>
      <p:sp>
        <p:nvSpPr>
          <p:cNvPr id="3" name="Tampungan Konten 2"/>
          <p:cNvSpPr>
            <a:spLocks noGrp="1"/>
          </p:cNvSpPr>
          <p:nvPr>
            <p:ph idx="1"/>
          </p:nvPr>
        </p:nvSpPr>
        <p:spPr>
          <a:xfrm>
            <a:off x="335923" y="1687132"/>
            <a:ext cx="9889901" cy="4739426"/>
          </a:xfrm>
        </p:spPr>
        <p:txBody>
          <a:bodyPr/>
          <a:lstStyle>
            <a:lvl1pPr>
              <a:defRPr>
                <a:solidFill>
                  <a:schemeClr val="tx1">
                    <a:lumMod val="75000"/>
                    <a:lumOff val="25000"/>
                  </a:schemeClr>
                </a:solidFill>
                <a:latin typeface="Myriad Pro" panose="020B0503030403020204" pitchFamily="34" charset="0"/>
              </a:defRPr>
            </a:lvl1pPr>
            <a:lvl2pPr>
              <a:defRPr>
                <a:solidFill>
                  <a:schemeClr val="tx1">
                    <a:lumMod val="75000"/>
                    <a:lumOff val="25000"/>
                  </a:schemeClr>
                </a:solidFill>
                <a:latin typeface="Myriad Pro" panose="020B0503030403020204" pitchFamily="34" charset="0"/>
              </a:defRPr>
            </a:lvl2pPr>
            <a:lvl3pPr>
              <a:defRPr>
                <a:solidFill>
                  <a:schemeClr val="tx1">
                    <a:lumMod val="75000"/>
                    <a:lumOff val="25000"/>
                  </a:schemeClr>
                </a:solidFill>
                <a:latin typeface="Myriad Pro" panose="020B0503030403020204" pitchFamily="34" charset="0"/>
              </a:defRPr>
            </a:lvl3pPr>
            <a:lvl4pPr>
              <a:defRPr>
                <a:solidFill>
                  <a:schemeClr val="tx1">
                    <a:lumMod val="75000"/>
                    <a:lumOff val="25000"/>
                  </a:schemeClr>
                </a:solidFill>
                <a:latin typeface="Myriad Pro" panose="020B0503030403020204" pitchFamily="34" charset="0"/>
              </a:defRPr>
            </a:lvl4pPr>
            <a:lvl5pPr>
              <a:defRPr>
                <a:solidFill>
                  <a:schemeClr val="tx1">
                    <a:lumMod val="75000"/>
                    <a:lumOff val="25000"/>
                  </a:schemeClr>
                </a:solidFill>
                <a:latin typeface="Myriad Pro" panose="020B0503030403020204" pitchFamily="34" charset="0"/>
              </a:defRPr>
            </a:lvl5pPr>
          </a:lstStyle>
          <a:p>
            <a:pPr lvl="0"/>
            <a:r>
              <a:rPr lang="id-ID" dirty="0"/>
              <a:t>Klik untuk edit gaya teks Master</a:t>
            </a:r>
          </a:p>
          <a:p>
            <a:pPr lvl="1"/>
            <a:r>
              <a:rPr lang="id-ID" dirty="0"/>
              <a:t>Tingkat kedua</a:t>
            </a:r>
          </a:p>
          <a:p>
            <a:pPr lvl="2"/>
            <a:r>
              <a:rPr lang="id-ID" dirty="0"/>
              <a:t>Tingkat ketiga</a:t>
            </a:r>
          </a:p>
          <a:p>
            <a:pPr lvl="3"/>
            <a:r>
              <a:rPr lang="id-ID" dirty="0"/>
              <a:t>Tingkat keempat</a:t>
            </a:r>
          </a:p>
          <a:p>
            <a:pPr lvl="4"/>
            <a:r>
              <a:rPr lang="id-ID" dirty="0"/>
              <a:t>Tingkat kelima</a:t>
            </a:r>
            <a:endParaRPr lang="en-US" dirty="0"/>
          </a:p>
        </p:txBody>
      </p:sp>
    </p:spTree>
    <p:extLst>
      <p:ext uri="{BB962C8B-B14F-4D97-AF65-F5344CB8AC3E}">
        <p14:creationId xmlns:p14="http://schemas.microsoft.com/office/powerpoint/2010/main" val="349327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4_Judul dan Konten">
    <p:spTree>
      <p:nvGrpSpPr>
        <p:cNvPr id="1" name=""/>
        <p:cNvGrpSpPr/>
        <p:nvPr/>
      </p:nvGrpSpPr>
      <p:grpSpPr>
        <a:xfrm>
          <a:off x="0" y="0"/>
          <a:ext cx="0" cy="0"/>
          <a:chOff x="0" y="0"/>
          <a:chExt cx="0" cy="0"/>
        </a:xfrm>
      </p:grpSpPr>
      <p:pic>
        <p:nvPicPr>
          <p:cNvPr id="8" name="Gambar 7">
            <a:extLst>
              <a:ext uri="{FF2B5EF4-FFF2-40B4-BE49-F238E27FC236}">
                <a16:creationId xmlns:a16="http://schemas.microsoft.com/office/drawing/2014/main" id="{3FE5CBB8-998E-47E9-9938-98EE7E94D5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Judul 1"/>
          <p:cNvSpPr>
            <a:spLocks noGrp="1"/>
          </p:cNvSpPr>
          <p:nvPr>
            <p:ph type="title"/>
          </p:nvPr>
        </p:nvSpPr>
        <p:spPr>
          <a:xfrm>
            <a:off x="5770808" y="289076"/>
            <a:ext cx="6000482" cy="864282"/>
          </a:xfrm>
        </p:spPr>
        <p:txBody>
          <a:bodyPr>
            <a:normAutofit/>
          </a:bodyPr>
          <a:lstStyle>
            <a:lvl1pPr algn="l">
              <a:defRPr sz="2800" b="1">
                <a:solidFill>
                  <a:schemeClr val="tx1">
                    <a:lumMod val="75000"/>
                    <a:lumOff val="25000"/>
                  </a:schemeClr>
                </a:solidFill>
                <a:latin typeface="Myriad Pro" panose="020B0503030403020204" pitchFamily="34" charset="0"/>
              </a:defRPr>
            </a:lvl1pPr>
          </a:lstStyle>
          <a:p>
            <a:r>
              <a:rPr lang="id-ID" dirty="0"/>
              <a:t>Klik untuk mengedit gaya judul Master</a:t>
            </a:r>
            <a:endParaRPr lang="en-US" dirty="0"/>
          </a:p>
        </p:txBody>
      </p:sp>
      <p:sp>
        <p:nvSpPr>
          <p:cNvPr id="3" name="Tampungan Konten 2"/>
          <p:cNvSpPr>
            <a:spLocks noGrp="1"/>
          </p:cNvSpPr>
          <p:nvPr>
            <p:ph idx="1"/>
          </p:nvPr>
        </p:nvSpPr>
        <p:spPr>
          <a:xfrm>
            <a:off x="5770808" y="1397357"/>
            <a:ext cx="6000482" cy="4501167"/>
          </a:xfrm>
        </p:spPr>
        <p:txBody>
          <a:bodyPr/>
          <a:lstStyle>
            <a:lvl1pPr>
              <a:defRPr>
                <a:solidFill>
                  <a:schemeClr val="tx1">
                    <a:lumMod val="75000"/>
                    <a:lumOff val="25000"/>
                  </a:schemeClr>
                </a:solidFill>
                <a:latin typeface="Myriad Pro" panose="020B0503030403020204" pitchFamily="34" charset="0"/>
              </a:defRPr>
            </a:lvl1pPr>
            <a:lvl2pPr>
              <a:defRPr>
                <a:solidFill>
                  <a:schemeClr val="tx1">
                    <a:lumMod val="75000"/>
                    <a:lumOff val="25000"/>
                  </a:schemeClr>
                </a:solidFill>
                <a:latin typeface="Myriad Pro" panose="020B0503030403020204" pitchFamily="34" charset="0"/>
              </a:defRPr>
            </a:lvl2pPr>
            <a:lvl3pPr>
              <a:defRPr>
                <a:solidFill>
                  <a:schemeClr val="tx1">
                    <a:lumMod val="75000"/>
                    <a:lumOff val="25000"/>
                  </a:schemeClr>
                </a:solidFill>
                <a:latin typeface="Myriad Pro" panose="020B0503030403020204" pitchFamily="34" charset="0"/>
              </a:defRPr>
            </a:lvl3pPr>
            <a:lvl4pPr>
              <a:defRPr>
                <a:solidFill>
                  <a:schemeClr val="tx1">
                    <a:lumMod val="75000"/>
                    <a:lumOff val="25000"/>
                  </a:schemeClr>
                </a:solidFill>
                <a:latin typeface="Myriad Pro" panose="020B0503030403020204" pitchFamily="34" charset="0"/>
              </a:defRPr>
            </a:lvl4pPr>
            <a:lvl5pPr>
              <a:defRPr>
                <a:solidFill>
                  <a:schemeClr val="tx1">
                    <a:lumMod val="75000"/>
                    <a:lumOff val="25000"/>
                  </a:schemeClr>
                </a:solidFill>
                <a:latin typeface="Myriad Pro" panose="020B0503030403020204" pitchFamily="34" charset="0"/>
              </a:defRPr>
            </a:lvl5pPr>
          </a:lstStyle>
          <a:p>
            <a:pPr lvl="0"/>
            <a:r>
              <a:rPr lang="id-ID" dirty="0"/>
              <a:t>Klik untuk edit gaya teks Master</a:t>
            </a:r>
          </a:p>
          <a:p>
            <a:pPr lvl="1"/>
            <a:r>
              <a:rPr lang="id-ID" dirty="0"/>
              <a:t>Tingkat kedua</a:t>
            </a:r>
          </a:p>
          <a:p>
            <a:pPr lvl="2"/>
            <a:r>
              <a:rPr lang="id-ID" dirty="0"/>
              <a:t>Tingkat ketiga</a:t>
            </a:r>
          </a:p>
          <a:p>
            <a:pPr lvl="3"/>
            <a:r>
              <a:rPr lang="id-ID" dirty="0"/>
              <a:t>Tingkat keempat</a:t>
            </a:r>
          </a:p>
          <a:p>
            <a:pPr lvl="4"/>
            <a:r>
              <a:rPr lang="id-ID" dirty="0"/>
              <a:t>Tingkat kelima</a:t>
            </a:r>
            <a:endParaRPr lang="en-US" dirty="0"/>
          </a:p>
        </p:txBody>
      </p:sp>
    </p:spTree>
    <p:extLst>
      <p:ext uri="{BB962C8B-B14F-4D97-AF65-F5344CB8AC3E}">
        <p14:creationId xmlns:p14="http://schemas.microsoft.com/office/powerpoint/2010/main" val="14809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Judul dan Konten">
    <p:spTree>
      <p:nvGrpSpPr>
        <p:cNvPr id="1" name=""/>
        <p:cNvGrpSpPr/>
        <p:nvPr/>
      </p:nvGrpSpPr>
      <p:grpSpPr>
        <a:xfrm>
          <a:off x="0" y="0"/>
          <a:ext cx="0" cy="0"/>
          <a:chOff x="0" y="0"/>
          <a:chExt cx="0" cy="0"/>
        </a:xfrm>
      </p:grpSpPr>
      <p:pic>
        <p:nvPicPr>
          <p:cNvPr id="5" name="Gambar 4">
            <a:extLst>
              <a:ext uri="{FF2B5EF4-FFF2-40B4-BE49-F238E27FC236}">
                <a16:creationId xmlns:a16="http://schemas.microsoft.com/office/drawing/2014/main" id="{D30F7091-6E39-45A1-914F-779F9AA59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Judul 1"/>
          <p:cNvSpPr>
            <a:spLocks noGrp="1"/>
          </p:cNvSpPr>
          <p:nvPr>
            <p:ph type="title"/>
          </p:nvPr>
        </p:nvSpPr>
        <p:spPr>
          <a:xfrm>
            <a:off x="335925" y="1182487"/>
            <a:ext cx="4944414" cy="800860"/>
          </a:xfrm>
        </p:spPr>
        <p:txBody>
          <a:bodyPr>
            <a:normAutofit/>
          </a:bodyPr>
          <a:lstStyle>
            <a:lvl1pPr algn="l">
              <a:defRPr sz="2800" b="1">
                <a:solidFill>
                  <a:schemeClr val="tx1">
                    <a:lumMod val="75000"/>
                    <a:lumOff val="25000"/>
                  </a:schemeClr>
                </a:solidFill>
                <a:latin typeface="Myriad Pro" panose="020B0503030403020204" pitchFamily="34" charset="0"/>
              </a:defRPr>
            </a:lvl1pPr>
          </a:lstStyle>
          <a:p>
            <a:r>
              <a:rPr lang="id-ID" dirty="0"/>
              <a:t>Klik untuk mengedit gaya judul Master</a:t>
            </a:r>
            <a:endParaRPr lang="en-US" dirty="0"/>
          </a:p>
        </p:txBody>
      </p:sp>
      <p:sp>
        <p:nvSpPr>
          <p:cNvPr id="3" name="Tampungan Konten 2"/>
          <p:cNvSpPr>
            <a:spLocks noGrp="1"/>
          </p:cNvSpPr>
          <p:nvPr>
            <p:ph idx="1"/>
          </p:nvPr>
        </p:nvSpPr>
        <p:spPr>
          <a:xfrm>
            <a:off x="335924" y="2218386"/>
            <a:ext cx="5884572" cy="4208172"/>
          </a:xfrm>
        </p:spPr>
        <p:txBody>
          <a:bodyPr/>
          <a:lstStyle>
            <a:lvl1pPr>
              <a:defRPr>
                <a:solidFill>
                  <a:schemeClr val="tx1">
                    <a:lumMod val="75000"/>
                    <a:lumOff val="25000"/>
                  </a:schemeClr>
                </a:solidFill>
                <a:latin typeface="Myriad Pro" panose="020B0503030403020204" pitchFamily="34" charset="0"/>
              </a:defRPr>
            </a:lvl1pPr>
            <a:lvl2pPr>
              <a:defRPr>
                <a:solidFill>
                  <a:schemeClr val="tx1">
                    <a:lumMod val="75000"/>
                    <a:lumOff val="25000"/>
                  </a:schemeClr>
                </a:solidFill>
                <a:latin typeface="Myriad Pro" panose="020B0503030403020204" pitchFamily="34" charset="0"/>
              </a:defRPr>
            </a:lvl2pPr>
            <a:lvl3pPr>
              <a:defRPr>
                <a:solidFill>
                  <a:schemeClr val="tx1">
                    <a:lumMod val="75000"/>
                    <a:lumOff val="25000"/>
                  </a:schemeClr>
                </a:solidFill>
                <a:latin typeface="Myriad Pro" panose="020B0503030403020204" pitchFamily="34" charset="0"/>
              </a:defRPr>
            </a:lvl3pPr>
            <a:lvl4pPr>
              <a:defRPr>
                <a:solidFill>
                  <a:schemeClr val="tx1">
                    <a:lumMod val="75000"/>
                    <a:lumOff val="25000"/>
                  </a:schemeClr>
                </a:solidFill>
                <a:latin typeface="Myriad Pro" panose="020B0503030403020204" pitchFamily="34" charset="0"/>
              </a:defRPr>
            </a:lvl4pPr>
            <a:lvl5pPr>
              <a:defRPr>
                <a:solidFill>
                  <a:schemeClr val="tx1">
                    <a:lumMod val="75000"/>
                    <a:lumOff val="25000"/>
                  </a:schemeClr>
                </a:solidFill>
                <a:latin typeface="Myriad Pro" panose="020B0503030403020204" pitchFamily="34" charset="0"/>
              </a:defRPr>
            </a:lvl5pPr>
          </a:lstStyle>
          <a:p>
            <a:pPr lvl="0"/>
            <a:r>
              <a:rPr lang="id-ID" dirty="0"/>
              <a:t>Klik untuk edit gaya teks Master</a:t>
            </a:r>
          </a:p>
          <a:p>
            <a:pPr lvl="1"/>
            <a:r>
              <a:rPr lang="id-ID" dirty="0"/>
              <a:t>Tingkat kedua</a:t>
            </a:r>
          </a:p>
          <a:p>
            <a:pPr lvl="2"/>
            <a:r>
              <a:rPr lang="id-ID" dirty="0"/>
              <a:t>Tingkat ketiga</a:t>
            </a:r>
          </a:p>
          <a:p>
            <a:pPr lvl="3"/>
            <a:r>
              <a:rPr lang="id-ID" dirty="0"/>
              <a:t>Tingkat keempat</a:t>
            </a:r>
          </a:p>
          <a:p>
            <a:pPr lvl="4"/>
            <a:r>
              <a:rPr lang="id-ID" dirty="0"/>
              <a:t>Tingkat kelima</a:t>
            </a:r>
            <a:endParaRPr lang="en-US" dirty="0"/>
          </a:p>
        </p:txBody>
      </p:sp>
    </p:spTree>
    <p:extLst>
      <p:ext uri="{BB962C8B-B14F-4D97-AF65-F5344CB8AC3E}">
        <p14:creationId xmlns:p14="http://schemas.microsoft.com/office/powerpoint/2010/main" val="3531270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Header Bagian">
    <p:spTree>
      <p:nvGrpSpPr>
        <p:cNvPr id="1" name=""/>
        <p:cNvGrpSpPr/>
        <p:nvPr/>
      </p:nvGrpSpPr>
      <p:grpSpPr>
        <a:xfrm>
          <a:off x="0" y="0"/>
          <a:ext cx="0" cy="0"/>
          <a:chOff x="0" y="0"/>
          <a:chExt cx="0" cy="0"/>
        </a:xfrm>
      </p:grpSpPr>
      <p:pic>
        <p:nvPicPr>
          <p:cNvPr id="5" name="Gambar 4">
            <a:extLst>
              <a:ext uri="{FF2B5EF4-FFF2-40B4-BE49-F238E27FC236}">
                <a16:creationId xmlns:a16="http://schemas.microsoft.com/office/drawing/2014/main" id="{28E388AD-68F9-4E9E-B65B-0E530637BE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Judul 1"/>
          <p:cNvSpPr>
            <a:spLocks noGrp="1"/>
          </p:cNvSpPr>
          <p:nvPr>
            <p:ph type="title"/>
          </p:nvPr>
        </p:nvSpPr>
        <p:spPr>
          <a:xfrm>
            <a:off x="252299" y="560098"/>
            <a:ext cx="4899249" cy="1133475"/>
          </a:xfrm>
        </p:spPr>
        <p:txBody>
          <a:bodyPr anchor="b">
            <a:normAutofit/>
          </a:bodyPr>
          <a:lstStyle>
            <a:lvl1pPr>
              <a:defRPr sz="3600">
                <a:solidFill>
                  <a:srgbClr val="2A2E39"/>
                </a:solidFill>
                <a:latin typeface="Myriad Pro" panose="020B0503030403020204" pitchFamily="34" charset="0"/>
              </a:defRPr>
            </a:lvl1pPr>
          </a:lstStyle>
          <a:p>
            <a:r>
              <a:rPr lang="id-ID" dirty="0"/>
              <a:t>Klik untuk mengedit gaya judul Master</a:t>
            </a:r>
            <a:endParaRPr lang="en-US" dirty="0"/>
          </a:p>
        </p:txBody>
      </p:sp>
      <p:sp>
        <p:nvSpPr>
          <p:cNvPr id="3" name="Tampungan Teks 2"/>
          <p:cNvSpPr>
            <a:spLocks noGrp="1"/>
          </p:cNvSpPr>
          <p:nvPr>
            <p:ph type="body" idx="1"/>
          </p:nvPr>
        </p:nvSpPr>
        <p:spPr>
          <a:xfrm>
            <a:off x="265179" y="1798148"/>
            <a:ext cx="4216668" cy="911045"/>
          </a:xfrm>
        </p:spPr>
        <p:txBody>
          <a:bodyPr/>
          <a:lstStyle>
            <a:lvl1pPr marL="0" indent="0">
              <a:buNone/>
              <a:defRPr sz="2400">
                <a:solidFill>
                  <a:srgbClr val="2A2E39"/>
                </a:solidFill>
                <a:latin typeface="Myriad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a:t>Klik untuk edit gaya teks Master</a:t>
            </a:r>
          </a:p>
        </p:txBody>
      </p:sp>
    </p:spTree>
    <p:extLst>
      <p:ext uri="{BB962C8B-B14F-4D97-AF65-F5344CB8AC3E}">
        <p14:creationId xmlns:p14="http://schemas.microsoft.com/office/powerpoint/2010/main" val="1436126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ampungan Judul 1">
            <a:extLst>
              <a:ext uri="{FF2B5EF4-FFF2-40B4-BE49-F238E27FC236}">
                <a16:creationId xmlns:a16="http://schemas.microsoft.com/office/drawing/2014/main" id="{ED09FEC5-0727-4D77-9FAA-2B77599D041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d-ID" altLang="en-US"/>
              <a:t>Klik untuk mengedit gaya judul Master</a:t>
            </a:r>
            <a:endParaRPr lang="en-US" altLang="en-US"/>
          </a:p>
        </p:txBody>
      </p:sp>
      <p:sp>
        <p:nvSpPr>
          <p:cNvPr id="1027" name="Tampungan Teks 2">
            <a:extLst>
              <a:ext uri="{FF2B5EF4-FFF2-40B4-BE49-F238E27FC236}">
                <a16:creationId xmlns:a16="http://schemas.microsoft.com/office/drawing/2014/main" id="{1CEE2792-D3A4-4638-9769-296316A2BFBB}"/>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d-ID" altLang="en-US"/>
              <a:t>Klik untuk edit gaya teks Master</a:t>
            </a:r>
          </a:p>
          <a:p>
            <a:pPr lvl="1"/>
            <a:r>
              <a:rPr lang="id-ID" altLang="en-US"/>
              <a:t>Tingkat kedua</a:t>
            </a:r>
          </a:p>
          <a:p>
            <a:pPr lvl="2"/>
            <a:r>
              <a:rPr lang="id-ID" altLang="en-US"/>
              <a:t>Tingkat ketiga</a:t>
            </a:r>
          </a:p>
          <a:p>
            <a:pPr lvl="3"/>
            <a:r>
              <a:rPr lang="id-ID" altLang="en-US"/>
              <a:t>Tingkat keempat</a:t>
            </a:r>
          </a:p>
          <a:p>
            <a:pPr lvl="4"/>
            <a:r>
              <a:rPr lang="id-ID" altLang="en-US"/>
              <a:t>Tingkat kelima</a:t>
            </a:r>
            <a:endParaRPr lang="en-US" altLang="en-US"/>
          </a:p>
        </p:txBody>
      </p:sp>
      <p:sp>
        <p:nvSpPr>
          <p:cNvPr id="4" name="Tampungan Tanggal 3">
            <a:extLst>
              <a:ext uri="{FF2B5EF4-FFF2-40B4-BE49-F238E27FC236}">
                <a16:creationId xmlns:a16="http://schemas.microsoft.com/office/drawing/2014/main" id="{D2CBB1C2-F55D-4C4B-98BC-E8B98873D1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C87F736B-E10B-4F83-BDE9-D6645EAB4BAE}" type="datetimeFigureOut">
              <a:rPr lang="en-US"/>
              <a:pPr>
                <a:defRPr/>
              </a:pPr>
              <a:t>11/13/19</a:t>
            </a:fld>
            <a:endParaRPr lang="en-US"/>
          </a:p>
        </p:txBody>
      </p:sp>
      <p:sp>
        <p:nvSpPr>
          <p:cNvPr id="5" name="Tampungan Kaki 4">
            <a:extLst>
              <a:ext uri="{FF2B5EF4-FFF2-40B4-BE49-F238E27FC236}">
                <a16:creationId xmlns:a16="http://schemas.microsoft.com/office/drawing/2014/main" id="{B951AA3A-8C67-404F-A2CB-80F41C9D1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Tampungan Nomor Slide 5">
            <a:extLst>
              <a:ext uri="{FF2B5EF4-FFF2-40B4-BE49-F238E27FC236}">
                <a16:creationId xmlns:a16="http://schemas.microsoft.com/office/drawing/2014/main" id="{58B088FB-25E0-4B31-AECD-7EBD9B449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55DD2E88-71BF-4EAA-9A98-AD706A991D8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8" r:id="rId3"/>
    <p:sldLayoutId id="2147483689" r:id="rId4"/>
    <p:sldLayoutId id="2147483687" r:id="rId5"/>
    <p:sldLayoutId id="2147483690" r:id="rId6"/>
    <p:sldLayoutId id="2147483691" r:id="rId7"/>
    <p:sldLayoutId id="2147483692" r:id="rId8"/>
    <p:sldLayoutId id="2147483693" r:id="rId9"/>
    <p:sldLayoutId id="2147483694" r:id="rId10"/>
    <p:sldLayoutId id="2147483684"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html/"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html/html_examples.asp" TargetMode="External"/><Relationship Id="rId2" Type="http://schemas.openxmlformats.org/officeDocument/2006/relationships/hyperlink" Target="https://www.w3schools.com/html/html_intro.asp" TargetMode="Externa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www.w3schools.com/howto/howto_css_example_website.as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w3schools.com/js/js_syntax.asp" TargetMode="External"/><Relationship Id="rId7" Type="http://schemas.openxmlformats.org/officeDocument/2006/relationships/hyperlink" Target="https://www.w3schools.com/js/js_htmldom_events.asp" TargetMode="External"/><Relationship Id="rId2" Type="http://schemas.openxmlformats.org/officeDocument/2006/relationships/hyperlink" Target="https://www.w3schools.com/js/js_datatypes.asp" TargetMode="External"/><Relationship Id="rId1" Type="http://schemas.openxmlformats.org/officeDocument/2006/relationships/slideLayout" Target="../slideLayouts/slideLayout6.xml"/><Relationship Id="rId6" Type="http://schemas.openxmlformats.org/officeDocument/2006/relationships/hyperlink" Target="https://www.w3schools.com/js/js_events.asp" TargetMode="External"/><Relationship Id="rId5" Type="http://schemas.openxmlformats.org/officeDocument/2006/relationships/hyperlink" Target="https://www.w3schools.com/js/js_comments.asp" TargetMode="External"/><Relationship Id="rId4" Type="http://schemas.openxmlformats.org/officeDocument/2006/relationships/hyperlink" Target="https://www.w3schools.com/js/js_operators.as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www.appbrewery.c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FCMxA3m_Imc" TargetMode="External"/><Relationship Id="rId2" Type="http://schemas.openxmlformats.org/officeDocument/2006/relationships/hyperlink" Target="https://hackr.io/blog/what-is-programming"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ECMAScript" TargetMode="External"/><Relationship Id="rId2" Type="http://schemas.openxmlformats.org/officeDocument/2006/relationships/hyperlink" Target="https://en.wikipedia.org/wiki/Ecma_International" TargetMode="Externa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www.petanikode.com/javascript-dasar/" TargetMode="External"/><Relationship Id="rId2" Type="http://schemas.openxmlformats.org/officeDocument/2006/relationships/hyperlink" Target="https://javascript.info/intro"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HTML"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Judul 1">
            <a:extLst>
              <a:ext uri="{FF2B5EF4-FFF2-40B4-BE49-F238E27FC236}">
                <a16:creationId xmlns:a16="http://schemas.microsoft.com/office/drawing/2014/main" id="{0E12A50E-C9D9-4E28-9007-25C3C3182BF3}"/>
              </a:ext>
            </a:extLst>
          </p:cNvPr>
          <p:cNvSpPr txBox="1">
            <a:spLocks/>
          </p:cNvSpPr>
          <p:nvPr/>
        </p:nvSpPr>
        <p:spPr bwMode="auto">
          <a:xfrm>
            <a:off x="293884" y="859997"/>
            <a:ext cx="6151701" cy="80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lnSpc>
                <a:spcPct val="90000"/>
              </a:lnSpc>
              <a:spcBef>
                <a:spcPct val="0"/>
              </a:spcBef>
              <a:spcAft>
                <a:spcPct val="0"/>
              </a:spcAft>
              <a:defRPr sz="2800" b="1" kern="1200">
                <a:solidFill>
                  <a:schemeClr val="tx1">
                    <a:lumMod val="75000"/>
                    <a:lumOff val="25000"/>
                  </a:schemeClr>
                </a:solidFill>
                <a:latin typeface="Myriad Pro" panose="020B0503030403020204" pitchFamily="34"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spcAft>
                <a:spcPts val="0"/>
              </a:spcAft>
              <a:defRPr/>
            </a:pPr>
            <a:r>
              <a:rPr lang="en-US" sz="4000" dirty="0" err="1"/>
              <a:t>Pengenalan</a:t>
            </a:r>
            <a:r>
              <a:rPr lang="en-US" sz="4000" dirty="0"/>
              <a:t> HTML</a:t>
            </a:r>
            <a:endParaRPr lang="en-US" sz="5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25" y="1660857"/>
            <a:ext cx="4787900" cy="3505200"/>
          </a:xfrm>
          <a:prstGeom prst="rect">
            <a:avLst/>
          </a:prstGeom>
        </p:spPr>
      </p:pic>
      <p:sp>
        <p:nvSpPr>
          <p:cNvPr id="6" name="TextBox 5"/>
          <p:cNvSpPr txBox="1"/>
          <p:nvPr/>
        </p:nvSpPr>
        <p:spPr>
          <a:xfrm>
            <a:off x="5473148" y="1660857"/>
            <a:ext cx="4837044" cy="3693319"/>
          </a:xfrm>
          <a:prstGeom prst="rect">
            <a:avLst/>
          </a:prstGeom>
          <a:noFill/>
        </p:spPr>
        <p:txBody>
          <a:bodyPr wrap="square" rtlCol="0">
            <a:spAutoFit/>
          </a:bodyPr>
          <a:lstStyle/>
          <a:p>
            <a:pPr marL="285750" indent="-285750">
              <a:buFont typeface="Arial" charset="0"/>
              <a:buChar char="•"/>
            </a:pPr>
            <a:r>
              <a:rPr lang="en-US" dirty="0"/>
              <a:t>The &lt;!DOCTYPE html&gt; declaration defines this document to be HTML5</a:t>
            </a:r>
          </a:p>
          <a:p>
            <a:pPr marL="285750" indent="-285750">
              <a:buFont typeface="Arial" charset="0"/>
              <a:buChar char="•"/>
            </a:pPr>
            <a:r>
              <a:rPr lang="en-US" dirty="0"/>
              <a:t>The &lt;html&gt; element is the root element of an HTML page</a:t>
            </a:r>
          </a:p>
          <a:p>
            <a:pPr marL="285750" indent="-285750">
              <a:buFont typeface="Arial" charset="0"/>
              <a:buChar char="•"/>
            </a:pPr>
            <a:r>
              <a:rPr lang="en-US" dirty="0"/>
              <a:t>The &lt;head&gt; element contains meta information about the document</a:t>
            </a:r>
          </a:p>
          <a:p>
            <a:pPr marL="285750" indent="-285750">
              <a:buFont typeface="Arial" charset="0"/>
              <a:buChar char="•"/>
            </a:pPr>
            <a:r>
              <a:rPr lang="en-US" dirty="0"/>
              <a:t>The &lt;title&gt; element specifies a title for the document</a:t>
            </a:r>
          </a:p>
          <a:p>
            <a:pPr marL="285750" indent="-285750">
              <a:buFont typeface="Arial" charset="0"/>
              <a:buChar char="•"/>
            </a:pPr>
            <a:r>
              <a:rPr lang="en-US" dirty="0"/>
              <a:t>The &lt;body&gt; element contains the visible page content</a:t>
            </a:r>
          </a:p>
          <a:p>
            <a:pPr marL="285750" indent="-285750">
              <a:buFont typeface="Arial" charset="0"/>
              <a:buChar char="•"/>
            </a:pPr>
            <a:r>
              <a:rPr lang="en-US" dirty="0"/>
              <a:t>The &lt;h1&gt; element defines a large heading</a:t>
            </a:r>
          </a:p>
          <a:p>
            <a:pPr marL="285750" indent="-285750">
              <a:buFont typeface="Arial" charset="0"/>
              <a:buChar char="•"/>
            </a:pPr>
            <a:r>
              <a:rPr lang="en-US" dirty="0"/>
              <a:t>The &lt;p&gt; element defines a paragraph</a:t>
            </a:r>
          </a:p>
          <a:p>
            <a:endParaRPr lang="en-US" dirty="0"/>
          </a:p>
        </p:txBody>
      </p:sp>
      <p:sp>
        <p:nvSpPr>
          <p:cNvPr id="7" name="TextBox 6"/>
          <p:cNvSpPr txBox="1"/>
          <p:nvPr/>
        </p:nvSpPr>
        <p:spPr>
          <a:xfrm>
            <a:off x="383525" y="5354176"/>
            <a:ext cx="4787900" cy="646331"/>
          </a:xfrm>
          <a:prstGeom prst="rect">
            <a:avLst/>
          </a:prstGeom>
          <a:noFill/>
        </p:spPr>
        <p:txBody>
          <a:bodyPr wrap="square" rtlCol="0">
            <a:spAutoFit/>
          </a:bodyPr>
          <a:lstStyle/>
          <a:p>
            <a:pPr marL="285750" indent="-285750">
              <a:buFontTx/>
              <a:buChar char="-"/>
            </a:pPr>
            <a:r>
              <a:rPr lang="en-US" dirty="0"/>
              <a:t>Sources: </a:t>
            </a:r>
          </a:p>
          <a:p>
            <a:r>
              <a:rPr lang="en-US" dirty="0">
                <a:hlinkClick r:id="rId3"/>
              </a:rPr>
              <a:t>https://www.w3schools.com/html/</a:t>
            </a:r>
            <a:endParaRPr lang="en-US" b="1" dirty="0"/>
          </a:p>
        </p:txBody>
      </p:sp>
    </p:spTree>
    <p:extLst>
      <p:ext uri="{BB962C8B-B14F-4D97-AF65-F5344CB8AC3E}">
        <p14:creationId xmlns:p14="http://schemas.microsoft.com/office/powerpoint/2010/main" val="193753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Judul 1">
            <a:extLst>
              <a:ext uri="{FF2B5EF4-FFF2-40B4-BE49-F238E27FC236}">
                <a16:creationId xmlns:a16="http://schemas.microsoft.com/office/drawing/2014/main" id="{0E12A50E-C9D9-4E28-9007-25C3C3182BF3}"/>
              </a:ext>
            </a:extLst>
          </p:cNvPr>
          <p:cNvSpPr txBox="1">
            <a:spLocks/>
          </p:cNvSpPr>
          <p:nvPr/>
        </p:nvSpPr>
        <p:spPr bwMode="auto">
          <a:xfrm>
            <a:off x="293884" y="859997"/>
            <a:ext cx="6151701" cy="80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lnSpc>
                <a:spcPct val="90000"/>
              </a:lnSpc>
              <a:spcBef>
                <a:spcPct val="0"/>
              </a:spcBef>
              <a:spcAft>
                <a:spcPct val="0"/>
              </a:spcAft>
              <a:defRPr sz="2800" b="1" kern="1200">
                <a:solidFill>
                  <a:schemeClr val="tx1">
                    <a:lumMod val="75000"/>
                    <a:lumOff val="25000"/>
                  </a:schemeClr>
                </a:solidFill>
                <a:latin typeface="Myriad Pro" panose="020B0503030403020204" pitchFamily="34"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spcAft>
                <a:spcPts val="0"/>
              </a:spcAft>
              <a:defRPr/>
            </a:pPr>
            <a:r>
              <a:rPr lang="en-US" sz="4000" dirty="0" err="1"/>
              <a:t>Pengenalan</a:t>
            </a:r>
            <a:r>
              <a:rPr lang="en-US" sz="4000" dirty="0"/>
              <a:t> HTML</a:t>
            </a:r>
            <a:endParaRPr lang="en-US" sz="5400" dirty="0"/>
          </a:p>
        </p:txBody>
      </p:sp>
      <p:sp>
        <p:nvSpPr>
          <p:cNvPr id="7" name="TextBox 6"/>
          <p:cNvSpPr txBox="1"/>
          <p:nvPr/>
        </p:nvSpPr>
        <p:spPr>
          <a:xfrm>
            <a:off x="293883" y="1660857"/>
            <a:ext cx="9234429" cy="1200329"/>
          </a:xfrm>
          <a:prstGeom prst="rect">
            <a:avLst/>
          </a:prstGeom>
          <a:noFill/>
        </p:spPr>
        <p:txBody>
          <a:bodyPr wrap="square" rtlCol="0">
            <a:spAutoFit/>
          </a:bodyPr>
          <a:lstStyle/>
          <a:p>
            <a:pPr marL="285750" indent="-285750">
              <a:buFontTx/>
              <a:buChar char="-"/>
            </a:pPr>
            <a:r>
              <a:rPr lang="en-US" dirty="0"/>
              <a:t>Sources: </a:t>
            </a:r>
          </a:p>
          <a:p>
            <a:r>
              <a:rPr lang="en-US" dirty="0">
                <a:hlinkClick r:id="rId2"/>
              </a:rPr>
              <a:t>https://www.w3schools.com/html/html_intro.asp</a:t>
            </a:r>
            <a:endParaRPr lang="en-US" dirty="0"/>
          </a:p>
          <a:p>
            <a:r>
              <a:rPr lang="en-US" dirty="0">
                <a:hlinkClick r:id="rId3"/>
              </a:rPr>
              <a:t>https://www.w3schools.com/html/html_examples.asp</a:t>
            </a:r>
            <a:br>
              <a:rPr lang="en-US" dirty="0"/>
            </a:br>
            <a:r>
              <a:rPr lang="en-US" dirty="0">
                <a:hlinkClick r:id="rId4"/>
              </a:rPr>
              <a:t>https://www.w3schools.com/howto/howto_css_example_website.asp</a:t>
            </a:r>
            <a:endParaRPr lang="en-US" b="1"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900" y="2968486"/>
            <a:ext cx="6391670" cy="3466441"/>
          </a:xfrm>
          <a:prstGeom prst="rect">
            <a:avLst/>
          </a:prstGeom>
        </p:spPr>
      </p:pic>
    </p:spTree>
    <p:extLst>
      <p:ext uri="{BB962C8B-B14F-4D97-AF65-F5344CB8AC3E}">
        <p14:creationId xmlns:p14="http://schemas.microsoft.com/office/powerpoint/2010/main" val="378681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Judul 1">
            <a:extLst>
              <a:ext uri="{FF2B5EF4-FFF2-40B4-BE49-F238E27FC236}">
                <a16:creationId xmlns:a16="http://schemas.microsoft.com/office/drawing/2014/main" id="{0E12A50E-C9D9-4E28-9007-25C3C3182BF3}"/>
              </a:ext>
            </a:extLst>
          </p:cNvPr>
          <p:cNvSpPr txBox="1">
            <a:spLocks/>
          </p:cNvSpPr>
          <p:nvPr/>
        </p:nvSpPr>
        <p:spPr bwMode="auto">
          <a:xfrm>
            <a:off x="293884" y="859997"/>
            <a:ext cx="6151701" cy="80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lnSpc>
                <a:spcPct val="90000"/>
              </a:lnSpc>
              <a:spcBef>
                <a:spcPct val="0"/>
              </a:spcBef>
              <a:spcAft>
                <a:spcPct val="0"/>
              </a:spcAft>
              <a:defRPr sz="2800" b="1" kern="1200">
                <a:solidFill>
                  <a:schemeClr val="tx1">
                    <a:lumMod val="75000"/>
                    <a:lumOff val="25000"/>
                  </a:schemeClr>
                </a:solidFill>
                <a:latin typeface="Myriad Pro" panose="020B0503030403020204" pitchFamily="34"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spcAft>
                <a:spcPts val="0"/>
              </a:spcAft>
              <a:defRPr/>
            </a:pPr>
            <a:r>
              <a:rPr lang="en-US" sz="4000" dirty="0" err="1"/>
              <a:t>Javascript</a:t>
            </a:r>
            <a:r>
              <a:rPr lang="en-US" sz="4000" dirty="0"/>
              <a:t> Basic</a:t>
            </a:r>
            <a:endParaRPr lang="en-US" sz="5400" dirty="0"/>
          </a:p>
        </p:txBody>
      </p:sp>
      <p:sp>
        <p:nvSpPr>
          <p:cNvPr id="7" name="TextBox 6"/>
          <p:cNvSpPr txBox="1"/>
          <p:nvPr/>
        </p:nvSpPr>
        <p:spPr>
          <a:xfrm>
            <a:off x="293883" y="1660857"/>
            <a:ext cx="9234429" cy="2308324"/>
          </a:xfrm>
          <a:prstGeom prst="rect">
            <a:avLst/>
          </a:prstGeom>
          <a:noFill/>
        </p:spPr>
        <p:txBody>
          <a:bodyPr wrap="square" rtlCol="0">
            <a:spAutoFit/>
          </a:bodyPr>
          <a:lstStyle/>
          <a:p>
            <a:pPr marL="285750" indent="-285750">
              <a:buFontTx/>
              <a:buChar char="-"/>
            </a:pPr>
            <a:r>
              <a:rPr lang="en-US" dirty="0"/>
              <a:t>Sources: </a:t>
            </a:r>
          </a:p>
          <a:p>
            <a:r>
              <a:rPr lang="en-US" dirty="0">
                <a:hlinkClick r:id="rId2"/>
              </a:rPr>
              <a:t>https://www.w3schools.com/js/js_datatypes.asp</a:t>
            </a:r>
            <a:endParaRPr lang="en-US" dirty="0"/>
          </a:p>
          <a:p>
            <a:r>
              <a:rPr lang="en-US" dirty="0">
                <a:hlinkClick r:id="rId3"/>
              </a:rPr>
              <a:t>https://www.w3schools.com/js/js_syntax.asp</a:t>
            </a:r>
            <a:endParaRPr lang="en-US" dirty="0"/>
          </a:p>
          <a:p>
            <a:r>
              <a:rPr lang="en-US" dirty="0">
                <a:hlinkClick r:id="rId4"/>
              </a:rPr>
              <a:t>https://www.w3schools.com/js/js_operators.asp</a:t>
            </a:r>
            <a:endParaRPr lang="en-US" dirty="0"/>
          </a:p>
          <a:p>
            <a:r>
              <a:rPr lang="en-US" dirty="0">
                <a:hlinkClick r:id="rId5"/>
              </a:rPr>
              <a:t>https://www.w3schools.com/js/js_comments.asp</a:t>
            </a:r>
            <a:endParaRPr lang="en-US" dirty="0"/>
          </a:p>
          <a:p>
            <a:r>
              <a:rPr lang="en-US" dirty="0">
                <a:hlinkClick r:id="rId6"/>
              </a:rPr>
              <a:t>https://www.w3schools.com/js/js_events.asp</a:t>
            </a:r>
            <a:endParaRPr lang="en-US" dirty="0"/>
          </a:p>
          <a:p>
            <a:r>
              <a:rPr lang="en-US" dirty="0">
                <a:hlinkClick r:id="rId7"/>
              </a:rPr>
              <a:t>https://www.w3schools.com/js/js_htmldom_events.asp</a:t>
            </a:r>
            <a:endParaRPr lang="en-US" dirty="0"/>
          </a:p>
          <a:p>
            <a:endParaRPr lang="en-US" b="1" dirty="0"/>
          </a:p>
        </p:txBody>
      </p:sp>
    </p:spTree>
    <p:extLst>
      <p:ext uri="{BB962C8B-B14F-4D97-AF65-F5344CB8AC3E}">
        <p14:creationId xmlns:p14="http://schemas.microsoft.com/office/powerpoint/2010/main" val="1709507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E12A50E-C9D9-4E28-9007-25C3C3182BF3}"/>
              </a:ext>
            </a:extLst>
          </p:cNvPr>
          <p:cNvSpPr>
            <a:spLocks noGrp="1"/>
          </p:cNvSpPr>
          <p:nvPr>
            <p:ph type="title"/>
          </p:nvPr>
        </p:nvSpPr>
        <p:spPr>
          <a:xfrm>
            <a:off x="335923" y="926326"/>
            <a:ext cx="4944414" cy="800860"/>
          </a:xfrm>
        </p:spPr>
        <p:txBody>
          <a:bodyPr rtlCol="0">
            <a:noAutofit/>
          </a:bodyPr>
          <a:lstStyle/>
          <a:p>
            <a:pPr eaLnBrk="1" fontAlgn="auto" hangingPunct="1">
              <a:spcAft>
                <a:spcPts val="0"/>
              </a:spcAft>
              <a:defRPr/>
            </a:pPr>
            <a:r>
              <a:rPr lang="en-US" sz="4000" dirty="0"/>
              <a:t>Overview</a:t>
            </a:r>
            <a:endParaRPr lang="en-US" sz="5400" dirty="0"/>
          </a:p>
        </p:txBody>
      </p:sp>
      <p:sp>
        <p:nvSpPr>
          <p:cNvPr id="3" name="Tampungan Konten 2">
            <a:extLst>
              <a:ext uri="{FF2B5EF4-FFF2-40B4-BE49-F238E27FC236}">
                <a16:creationId xmlns:a16="http://schemas.microsoft.com/office/drawing/2014/main" id="{781902E4-AC41-4A52-A75A-3E68A0996267}"/>
              </a:ext>
            </a:extLst>
          </p:cNvPr>
          <p:cNvSpPr>
            <a:spLocks noGrp="1"/>
          </p:cNvSpPr>
          <p:nvPr>
            <p:ph idx="1"/>
          </p:nvPr>
        </p:nvSpPr>
        <p:spPr>
          <a:xfrm>
            <a:off x="322671" y="1727186"/>
            <a:ext cx="5760077" cy="3265466"/>
          </a:xfrm>
        </p:spPr>
        <p:txBody>
          <a:bodyPr rtlCol="0">
            <a:normAutofit/>
          </a:bodyPr>
          <a:lstStyle/>
          <a:p>
            <a:pPr marL="0" indent="0" eaLnBrk="1" fontAlgn="auto" hangingPunct="1">
              <a:spcAft>
                <a:spcPts val="0"/>
              </a:spcAft>
              <a:buFont typeface="Arial" panose="020B0604020202020204" pitchFamily="34" charset="0"/>
              <a:buNone/>
              <a:defRPr/>
            </a:pPr>
            <a:r>
              <a:rPr lang="en-US" sz="1600" dirty="0" err="1">
                <a:latin typeface="+mn-lt"/>
              </a:rPr>
              <a:t>Pengenalan</a:t>
            </a:r>
            <a:r>
              <a:rPr lang="en-US" sz="1600" dirty="0">
                <a:latin typeface="+mn-lt"/>
              </a:rPr>
              <a:t> </a:t>
            </a:r>
            <a:r>
              <a:rPr lang="en-US" sz="1600" dirty="0" err="1">
                <a:latin typeface="+mn-lt"/>
              </a:rPr>
              <a:t>pemrograman</a:t>
            </a:r>
            <a:endParaRPr lang="en-US" sz="1600" dirty="0">
              <a:latin typeface="+mn-lt"/>
            </a:endParaRPr>
          </a:p>
          <a:p>
            <a:pPr marL="0" indent="0" eaLnBrk="1" fontAlgn="auto" hangingPunct="1">
              <a:spcAft>
                <a:spcPts val="0"/>
              </a:spcAft>
              <a:buFont typeface="Arial" panose="020B0604020202020204" pitchFamily="34" charset="0"/>
              <a:buNone/>
              <a:defRPr/>
            </a:pPr>
            <a:r>
              <a:rPr lang="en-US" sz="1600" dirty="0" err="1">
                <a:latin typeface="+mn-lt"/>
              </a:rPr>
              <a:t>Pengenalan</a:t>
            </a:r>
            <a:r>
              <a:rPr lang="en-US" sz="1600" dirty="0">
                <a:latin typeface="+mn-lt"/>
              </a:rPr>
              <a:t> </a:t>
            </a:r>
            <a:r>
              <a:rPr lang="en-US" sz="1600" dirty="0" err="1">
                <a:latin typeface="+mn-lt"/>
              </a:rPr>
              <a:t>Javascript</a:t>
            </a:r>
            <a:endParaRPr lang="en-US" sz="1600" dirty="0">
              <a:latin typeface="+mn-lt"/>
            </a:endParaRPr>
          </a:p>
          <a:p>
            <a:pPr marL="0" indent="0" eaLnBrk="1" fontAlgn="auto" hangingPunct="1">
              <a:spcAft>
                <a:spcPts val="0"/>
              </a:spcAft>
              <a:buNone/>
              <a:defRPr/>
            </a:pPr>
            <a:r>
              <a:rPr lang="en-US" sz="1600" dirty="0" err="1"/>
              <a:t>Pengenalan</a:t>
            </a:r>
            <a:r>
              <a:rPr lang="en-US" sz="1600" dirty="0"/>
              <a:t> HTML</a:t>
            </a:r>
            <a:endParaRPr lang="en-US" sz="1600" dirty="0">
              <a:latin typeface="+mn-lt"/>
            </a:endParaRPr>
          </a:p>
          <a:p>
            <a:pPr marL="0" indent="0" eaLnBrk="1" fontAlgn="auto" hangingPunct="1">
              <a:spcAft>
                <a:spcPts val="0"/>
              </a:spcAft>
              <a:buFont typeface="Arial" panose="020B0604020202020204" pitchFamily="34" charset="0"/>
              <a:buNone/>
              <a:defRPr/>
            </a:pPr>
            <a:r>
              <a:rPr lang="en-US" sz="1600" dirty="0">
                <a:latin typeface="+mn-lt"/>
              </a:rPr>
              <a:t>Install tools (</a:t>
            </a:r>
            <a:r>
              <a:rPr lang="en-US" sz="1600" dirty="0" err="1">
                <a:latin typeface="+mn-lt"/>
              </a:rPr>
              <a:t>VSCode</a:t>
            </a:r>
            <a:r>
              <a:rPr lang="en-US" sz="1600" dirty="0">
                <a:latin typeface="+mn-lt"/>
              </a:rPr>
              <a:t> &amp; live-server extension)</a:t>
            </a:r>
          </a:p>
          <a:p>
            <a:pPr marL="0" indent="0" eaLnBrk="1" fontAlgn="auto" hangingPunct="1">
              <a:spcAft>
                <a:spcPts val="0"/>
              </a:spcAft>
              <a:buFont typeface="Arial" panose="020B0604020202020204" pitchFamily="34" charset="0"/>
              <a:buNone/>
              <a:defRPr/>
            </a:pPr>
            <a:r>
              <a:rPr lang="en-US" sz="1600" dirty="0">
                <a:latin typeface="+mn-lt"/>
              </a:rPr>
              <a:t>Day 1: </a:t>
            </a:r>
            <a:r>
              <a:rPr lang="en-US" sz="1600" dirty="0" err="1">
                <a:latin typeface="+mn-lt"/>
              </a:rPr>
              <a:t>Tipe</a:t>
            </a:r>
            <a:r>
              <a:rPr lang="en-US" sz="1600" dirty="0">
                <a:latin typeface="+mn-lt"/>
              </a:rPr>
              <a:t> data, Syntax, Operator, Comment, Event</a:t>
            </a:r>
          </a:p>
          <a:p>
            <a:pPr marL="0" indent="0" eaLnBrk="1" fontAlgn="auto" hangingPunct="1">
              <a:spcAft>
                <a:spcPts val="0"/>
              </a:spcAft>
              <a:buNone/>
              <a:defRPr/>
            </a:pPr>
            <a:r>
              <a:rPr lang="en-US" sz="1600" dirty="0">
                <a:latin typeface="+mn-lt"/>
              </a:rPr>
              <a:t>Day 2: Functions, Conditions, Comparison, HTML Input </a:t>
            </a:r>
          </a:p>
          <a:p>
            <a:pPr marL="0" indent="0" eaLnBrk="1" fontAlgn="auto" hangingPunct="1">
              <a:spcAft>
                <a:spcPts val="0"/>
              </a:spcAft>
              <a:buFont typeface="Arial" panose="020B0604020202020204" pitchFamily="34" charset="0"/>
              <a:buNone/>
              <a:defRPr/>
            </a:pPr>
            <a:endParaRPr lang="en-US" sz="1600" dirty="0">
              <a:latin typeface="+mn-lt"/>
            </a:endParaRPr>
          </a:p>
        </p:txBody>
      </p:sp>
      <p:sp>
        <p:nvSpPr>
          <p:cNvPr id="5" name="Judul 1">
            <a:extLst>
              <a:ext uri="{FF2B5EF4-FFF2-40B4-BE49-F238E27FC236}">
                <a16:creationId xmlns:a16="http://schemas.microsoft.com/office/drawing/2014/main" id="{0E12A50E-C9D9-4E28-9007-25C3C3182BF3}"/>
              </a:ext>
            </a:extLst>
          </p:cNvPr>
          <p:cNvSpPr txBox="1">
            <a:spLocks/>
          </p:cNvSpPr>
          <p:nvPr/>
        </p:nvSpPr>
        <p:spPr bwMode="auto">
          <a:xfrm>
            <a:off x="335923" y="3839769"/>
            <a:ext cx="1347103" cy="80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lnSpc>
                <a:spcPct val="90000"/>
              </a:lnSpc>
              <a:spcBef>
                <a:spcPct val="0"/>
              </a:spcBef>
              <a:spcAft>
                <a:spcPct val="0"/>
              </a:spcAft>
              <a:defRPr sz="2800" b="1" kern="1200">
                <a:solidFill>
                  <a:schemeClr val="tx1">
                    <a:lumMod val="75000"/>
                    <a:lumOff val="25000"/>
                  </a:schemeClr>
                </a:solidFill>
                <a:latin typeface="Myriad Pro" panose="020B0503030403020204" pitchFamily="34"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spcAft>
                <a:spcPts val="0"/>
              </a:spcAft>
              <a:defRPr/>
            </a:pPr>
            <a:r>
              <a:rPr lang="en-US" sz="4000" dirty="0"/>
              <a:t>Goal</a:t>
            </a:r>
            <a:endParaRPr lang="en-US" sz="5400" dirty="0"/>
          </a:p>
        </p:txBody>
      </p:sp>
      <p:sp>
        <p:nvSpPr>
          <p:cNvPr id="6" name="TextBox 5"/>
          <p:cNvSpPr txBox="1"/>
          <p:nvPr/>
        </p:nvSpPr>
        <p:spPr>
          <a:xfrm>
            <a:off x="335923" y="4640629"/>
            <a:ext cx="4957666" cy="584775"/>
          </a:xfrm>
          <a:prstGeom prst="rect">
            <a:avLst/>
          </a:prstGeom>
          <a:noFill/>
        </p:spPr>
        <p:txBody>
          <a:bodyPr wrap="square" rtlCol="0">
            <a:spAutoFit/>
          </a:bodyPr>
          <a:lstStyle/>
          <a:p>
            <a:r>
              <a:rPr lang="en-US" sz="1600" dirty="0" err="1">
                <a:latin typeface="+mn-lt"/>
              </a:rPr>
              <a:t>Membuat</a:t>
            </a:r>
            <a:r>
              <a:rPr lang="en-US" sz="1600" dirty="0">
                <a:latin typeface="+mn-lt"/>
              </a:rPr>
              <a:t> </a:t>
            </a:r>
            <a:r>
              <a:rPr lang="en-US" sz="1600" dirty="0" err="1">
                <a:latin typeface="+mn-lt"/>
              </a:rPr>
              <a:t>aplikasi</a:t>
            </a:r>
            <a:r>
              <a:rPr lang="en-US" sz="1600" dirty="0">
                <a:latin typeface="+mn-lt"/>
              </a:rPr>
              <a:t> web </a:t>
            </a:r>
            <a:r>
              <a:rPr lang="en-US" sz="1600" dirty="0" err="1">
                <a:latin typeface="+mn-lt"/>
              </a:rPr>
              <a:t>sederhana</a:t>
            </a:r>
            <a:r>
              <a:rPr lang="en-US" sz="1600" dirty="0">
                <a:latin typeface="+mn-lt"/>
              </a:rPr>
              <a:t> yang </a:t>
            </a:r>
            <a:r>
              <a:rPr lang="en-US" sz="1600" dirty="0" err="1">
                <a:latin typeface="+mn-lt"/>
              </a:rPr>
              <a:t>nanti</a:t>
            </a:r>
            <a:r>
              <a:rPr lang="en-US" sz="1600" dirty="0">
                <a:latin typeface="+mn-lt"/>
              </a:rPr>
              <a:t> </a:t>
            </a:r>
            <a:r>
              <a:rPr lang="en-US" sz="1600" dirty="0" err="1">
                <a:latin typeface="+mn-lt"/>
              </a:rPr>
              <a:t>nya</a:t>
            </a:r>
            <a:r>
              <a:rPr lang="en-US" sz="1600" dirty="0">
                <a:latin typeface="+mn-lt"/>
              </a:rPr>
              <a:t> </a:t>
            </a:r>
            <a:r>
              <a:rPr lang="en-US" sz="1600" dirty="0" err="1">
                <a:latin typeface="+mn-lt"/>
              </a:rPr>
              <a:t>akan</a:t>
            </a:r>
            <a:r>
              <a:rPr lang="en-US" sz="1600" dirty="0">
                <a:latin typeface="+mn-lt"/>
              </a:rPr>
              <a:t> </a:t>
            </a:r>
            <a:r>
              <a:rPr lang="en-US" sz="1600" dirty="0" err="1">
                <a:latin typeface="+mn-lt"/>
              </a:rPr>
              <a:t>dipresentasikan</a:t>
            </a:r>
            <a:r>
              <a:rPr lang="en-US" sz="1600" dirty="0">
                <a:latin typeface="+mn-lt"/>
              </a:rPr>
              <a:t> </a:t>
            </a:r>
            <a:r>
              <a:rPr lang="en-US" sz="1600" dirty="0" err="1">
                <a:latin typeface="+mn-lt"/>
              </a:rPr>
              <a:t>bersama</a:t>
            </a:r>
            <a:endParaRPr lang="en-US" sz="1600"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Judul 1">
            <a:extLst>
              <a:ext uri="{FF2B5EF4-FFF2-40B4-BE49-F238E27FC236}">
                <a16:creationId xmlns:a16="http://schemas.microsoft.com/office/drawing/2014/main" id="{50A2BA90-0A96-4A20-9ED1-F4BEE3068076}"/>
              </a:ext>
            </a:extLst>
          </p:cNvPr>
          <p:cNvSpPr>
            <a:spLocks noGrp="1" noChangeArrowheads="1"/>
          </p:cNvSpPr>
          <p:nvPr>
            <p:ph type="title"/>
          </p:nvPr>
        </p:nvSpPr>
        <p:spPr>
          <a:xfrm>
            <a:off x="262018" y="977461"/>
            <a:ext cx="3652837" cy="931123"/>
          </a:xfrm>
        </p:spPr>
        <p:txBody>
          <a:bodyPr>
            <a:noAutofit/>
          </a:bodyPr>
          <a:lstStyle/>
          <a:p>
            <a:pPr eaLnBrk="1" hangingPunct="1">
              <a:defRPr/>
            </a:pPr>
            <a:r>
              <a:rPr lang="en-US" altLang="en-US" sz="3200" b="1" dirty="0" err="1">
                <a:solidFill>
                  <a:srgbClr val="E9A800"/>
                </a:solidFill>
                <a:latin typeface="+mn-lt"/>
              </a:rPr>
              <a:t>Fadly</a:t>
            </a:r>
            <a:r>
              <a:rPr lang="en-US" altLang="en-US" sz="3200" b="1" dirty="0">
                <a:solidFill>
                  <a:srgbClr val="E9A800"/>
                </a:solidFill>
                <a:latin typeface="+mn-lt"/>
              </a:rPr>
              <a:t> Kayo (</a:t>
            </a:r>
            <a:r>
              <a:rPr lang="en-US" altLang="en-US" sz="3200" b="1" dirty="0" err="1">
                <a:solidFill>
                  <a:srgbClr val="E9A800"/>
                </a:solidFill>
                <a:latin typeface="+mn-lt"/>
              </a:rPr>
              <a:t>Fadly</a:t>
            </a:r>
            <a:r>
              <a:rPr lang="en-US" altLang="en-US" sz="3200" b="1" dirty="0">
                <a:solidFill>
                  <a:srgbClr val="E9A800"/>
                </a:solidFill>
                <a:latin typeface="+mn-lt"/>
              </a:rPr>
              <a:t>)</a:t>
            </a:r>
            <a:br>
              <a:rPr lang="en-US" altLang="en-US" sz="2800" dirty="0">
                <a:latin typeface="+mn-lt"/>
              </a:rPr>
            </a:br>
            <a:r>
              <a:rPr lang="en-US" altLang="en-US" sz="1800" dirty="0">
                <a:latin typeface="+mn-lt"/>
              </a:rPr>
              <a:t>fadly@g2academy.co</a:t>
            </a:r>
            <a:endParaRPr lang="en-US" altLang="en-US" sz="1600" b="1" dirty="0">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305" y="4516430"/>
            <a:ext cx="2427947" cy="83061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003" y="3794911"/>
            <a:ext cx="1637474" cy="1637474"/>
          </a:xfrm>
          <a:prstGeom prst="rect">
            <a:avLst/>
          </a:prstGeom>
        </p:spPr>
      </p:pic>
      <p:sp>
        <p:nvSpPr>
          <p:cNvPr id="6" name="TextBox 5"/>
          <p:cNvSpPr txBox="1"/>
          <p:nvPr/>
        </p:nvSpPr>
        <p:spPr>
          <a:xfrm>
            <a:off x="359484" y="2049517"/>
            <a:ext cx="3457904" cy="1077218"/>
          </a:xfrm>
          <a:prstGeom prst="rect">
            <a:avLst/>
          </a:prstGeom>
          <a:noFill/>
        </p:spPr>
        <p:txBody>
          <a:bodyPr wrap="square" rtlCol="0">
            <a:spAutoFit/>
          </a:bodyPr>
          <a:lstStyle/>
          <a:p>
            <a:pPr marL="342900" indent="-342900">
              <a:buFont typeface="+mj-lt"/>
              <a:buAutoNum type="arabicPeriod"/>
            </a:pPr>
            <a:r>
              <a:rPr lang="en-US" sz="1600" dirty="0" err="1">
                <a:latin typeface="+mn-lt"/>
              </a:rPr>
              <a:t>Perkenalan</a:t>
            </a:r>
            <a:endParaRPr lang="en-US" sz="1600" dirty="0">
              <a:latin typeface="+mn-lt"/>
            </a:endParaRPr>
          </a:p>
          <a:p>
            <a:pPr marL="342900" indent="-342900">
              <a:buFont typeface="+mj-lt"/>
              <a:buAutoNum type="arabicPeriod"/>
            </a:pPr>
            <a:r>
              <a:rPr lang="en-US" sz="1600" dirty="0" err="1">
                <a:latin typeface="+mn-lt"/>
              </a:rPr>
              <a:t>Latar</a:t>
            </a:r>
            <a:r>
              <a:rPr lang="en-US" sz="1600" dirty="0">
                <a:latin typeface="+mn-lt"/>
              </a:rPr>
              <a:t> </a:t>
            </a:r>
            <a:r>
              <a:rPr lang="en-US" sz="1600" dirty="0" err="1">
                <a:latin typeface="+mn-lt"/>
              </a:rPr>
              <a:t>belakang</a:t>
            </a:r>
            <a:endParaRPr lang="en-US" sz="1600" dirty="0">
              <a:latin typeface="+mn-lt"/>
            </a:endParaRPr>
          </a:p>
          <a:p>
            <a:pPr marL="342900" indent="-342900">
              <a:buFont typeface="+mj-lt"/>
              <a:buAutoNum type="arabicPeriod"/>
            </a:pPr>
            <a:r>
              <a:rPr lang="en-US" sz="1600" dirty="0" err="1">
                <a:latin typeface="+mn-lt"/>
              </a:rPr>
              <a:t>Metode</a:t>
            </a:r>
            <a:r>
              <a:rPr lang="en-US" sz="1600" dirty="0">
                <a:latin typeface="+mn-lt"/>
              </a:rPr>
              <a:t> </a:t>
            </a:r>
            <a:r>
              <a:rPr lang="en-US" sz="1600" dirty="0" err="1">
                <a:latin typeface="+mn-lt"/>
              </a:rPr>
              <a:t>mengajar</a:t>
            </a:r>
            <a:endParaRPr lang="en-US" sz="1600" dirty="0">
              <a:latin typeface="+mn-lt"/>
            </a:endParaRPr>
          </a:p>
          <a:p>
            <a:pPr marL="342900" indent="-342900">
              <a:buFont typeface="+mj-lt"/>
              <a:buAutoNum type="arabicPeriod"/>
            </a:pPr>
            <a:r>
              <a:rPr lang="en-US" sz="1600" dirty="0" err="1">
                <a:latin typeface="+mn-lt"/>
              </a:rPr>
              <a:t>Motivasi</a:t>
            </a:r>
            <a:r>
              <a:rPr lang="en-US" sz="1600" dirty="0">
                <a:latin typeface="+mn-lt"/>
              </a:rPr>
              <a:t> </a:t>
            </a:r>
            <a:r>
              <a:rPr lang="en-US" sz="1600" dirty="0" err="1">
                <a:latin typeface="+mn-lt"/>
              </a:rPr>
              <a:t>belajar</a:t>
            </a:r>
            <a:r>
              <a:rPr lang="en-US" sz="1600" dirty="0">
                <a:latin typeface="+mn-lt"/>
              </a:rPr>
              <a:t> programming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Judul 1">
            <a:extLst>
              <a:ext uri="{FF2B5EF4-FFF2-40B4-BE49-F238E27FC236}">
                <a16:creationId xmlns:a16="http://schemas.microsoft.com/office/drawing/2014/main" id="{0E12A50E-C9D9-4E28-9007-25C3C3182BF3}"/>
              </a:ext>
            </a:extLst>
          </p:cNvPr>
          <p:cNvSpPr txBox="1">
            <a:spLocks/>
          </p:cNvSpPr>
          <p:nvPr/>
        </p:nvSpPr>
        <p:spPr bwMode="auto">
          <a:xfrm>
            <a:off x="293884" y="859997"/>
            <a:ext cx="6151701" cy="80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lnSpc>
                <a:spcPct val="90000"/>
              </a:lnSpc>
              <a:spcBef>
                <a:spcPct val="0"/>
              </a:spcBef>
              <a:spcAft>
                <a:spcPct val="0"/>
              </a:spcAft>
              <a:defRPr sz="2800" b="1" kern="1200">
                <a:solidFill>
                  <a:schemeClr val="tx1">
                    <a:lumMod val="75000"/>
                    <a:lumOff val="25000"/>
                  </a:schemeClr>
                </a:solidFill>
                <a:latin typeface="Myriad Pro" panose="020B0503030403020204" pitchFamily="34"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spcAft>
                <a:spcPts val="0"/>
              </a:spcAft>
              <a:defRPr/>
            </a:pPr>
            <a:r>
              <a:rPr lang="en-US" sz="4000" dirty="0"/>
              <a:t>Rules to Learn to Code</a:t>
            </a:r>
            <a:endParaRPr lang="en-US" sz="5400" dirty="0"/>
          </a:p>
        </p:txBody>
      </p:sp>
      <p:sp>
        <p:nvSpPr>
          <p:cNvPr id="5" name="TextBox 4"/>
          <p:cNvSpPr txBox="1"/>
          <p:nvPr/>
        </p:nvSpPr>
        <p:spPr>
          <a:xfrm>
            <a:off x="293885" y="1660859"/>
            <a:ext cx="10353094" cy="5755422"/>
          </a:xfrm>
          <a:prstGeom prst="rect">
            <a:avLst/>
          </a:prstGeom>
          <a:noFill/>
        </p:spPr>
        <p:txBody>
          <a:bodyPr wrap="square" rtlCol="0">
            <a:spAutoFit/>
          </a:bodyPr>
          <a:lstStyle/>
          <a:p>
            <a:pPr marL="285750" indent="-285750">
              <a:buFontTx/>
              <a:buChar char="-"/>
            </a:pPr>
            <a:r>
              <a:rPr lang="en-US" sz="1600" dirty="0"/>
              <a:t>Trick Your Brain with the 20min Rule</a:t>
            </a:r>
          </a:p>
          <a:p>
            <a:r>
              <a:rPr lang="en-US" sz="1600" dirty="0"/>
              <a:t>If you tell yourself that you are just going to do 20 minutes of coding practice, you will most likely succeed and use your own inertia to end up learning for an hour or more. No brain will perceive a 20-minute task as a lot of effort and you end up tricking your brain to take advantage of your evening. </a:t>
            </a:r>
          </a:p>
          <a:p>
            <a:pPr marL="285750" indent="-285750">
              <a:buFontTx/>
              <a:buChar char="-"/>
            </a:pPr>
            <a:r>
              <a:rPr lang="en-US" sz="1600" dirty="0"/>
              <a:t>Develop a Habit</a:t>
            </a:r>
          </a:p>
          <a:p>
            <a:r>
              <a:rPr lang="en-US" sz="1600" dirty="0"/>
              <a:t>Research suggests that in order to develop a new habit, you have to carry out the task daily for a month </a:t>
            </a:r>
          </a:p>
          <a:p>
            <a:pPr marL="285750" indent="-285750">
              <a:buFontTx/>
              <a:buChar char="-"/>
            </a:pPr>
            <a:r>
              <a:rPr lang="en-US" sz="1600" dirty="0"/>
              <a:t>Code for a Purpose</a:t>
            </a:r>
          </a:p>
          <a:p>
            <a:r>
              <a:rPr lang="en-US" sz="1600" dirty="0"/>
              <a:t>If you are learning to code for the sake of learning to code, it’ll be pretty difficult for you to get good at it. Start learning to code by following a tutorial that makes you end up with making something, creating something.</a:t>
            </a:r>
          </a:p>
          <a:p>
            <a:pPr marL="285750" indent="-285750">
              <a:buFontTx/>
              <a:buChar char="-"/>
            </a:pPr>
            <a:r>
              <a:rPr lang="en-US" sz="1600" dirty="0"/>
              <a:t>There is No Perfect Language to Learn</a:t>
            </a:r>
          </a:p>
          <a:p>
            <a:r>
              <a:rPr lang="en-US" sz="1600" dirty="0"/>
              <a:t>There will always be one person who asks “which programming language should I start learning first”? There is this common perception that somewhere out there lies a perfect language for beginner programmers. A programming language is simply a tool. It is no different from any other tool in your hardware box.</a:t>
            </a:r>
          </a:p>
          <a:p>
            <a:pPr marL="285750" indent="-285750">
              <a:buFontTx/>
              <a:buChar char="-"/>
            </a:pPr>
            <a:r>
              <a:rPr lang="en-US" sz="1600" dirty="0"/>
              <a:t>It’s Ok to Not Know</a:t>
            </a:r>
          </a:p>
          <a:p>
            <a:pPr marL="285750" indent="-285750">
              <a:buFontTx/>
              <a:buChar char="-"/>
            </a:pPr>
            <a:r>
              <a:rPr lang="en-US" sz="1600" dirty="0"/>
              <a:t>Keep Learning</a:t>
            </a:r>
          </a:p>
          <a:p>
            <a:endParaRPr lang="en-US" sz="1600" dirty="0"/>
          </a:p>
          <a:p>
            <a:r>
              <a:rPr lang="en-US" sz="1600" dirty="0"/>
              <a:t>Sources: </a:t>
            </a:r>
            <a:r>
              <a:rPr lang="en-US" sz="1600" dirty="0">
                <a:hlinkClick r:id="rId2"/>
              </a:rPr>
              <a:t>www.appbrewery.co</a:t>
            </a:r>
            <a:r>
              <a:rPr lang="en-US" sz="1600" dirty="0"/>
              <a:t> </a:t>
            </a:r>
            <a:br>
              <a:rPr lang="en-US" sz="1600" dirty="0"/>
            </a:br>
            <a:endParaRPr lang="en-US" sz="1600" dirty="0"/>
          </a:p>
          <a:p>
            <a:endParaRPr lang="en-US" sz="1600" dirty="0"/>
          </a:p>
          <a:p>
            <a:endParaRPr lang="en-US" sz="1600" dirty="0"/>
          </a:p>
          <a:p>
            <a:pPr marL="285750" indent="-285750">
              <a:buFontTx/>
              <a:buChar char="-"/>
            </a:pPr>
            <a:endParaRPr lang="en-US" sz="1600" dirty="0"/>
          </a:p>
          <a:p>
            <a:pPr marL="285750" indent="-285750">
              <a:buFontTx/>
              <a:buChar char="-"/>
            </a:pPr>
            <a:endParaRPr lang="en-US" sz="1600" dirty="0"/>
          </a:p>
          <a:p>
            <a:endParaRPr lang="en-US" sz="1600" dirty="0"/>
          </a:p>
        </p:txBody>
      </p:sp>
    </p:spTree>
    <p:extLst>
      <p:ext uri="{BB962C8B-B14F-4D97-AF65-F5344CB8AC3E}">
        <p14:creationId xmlns:p14="http://schemas.microsoft.com/office/powerpoint/2010/main" val="71818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Judul 1">
            <a:extLst>
              <a:ext uri="{FF2B5EF4-FFF2-40B4-BE49-F238E27FC236}">
                <a16:creationId xmlns:a16="http://schemas.microsoft.com/office/drawing/2014/main" id="{0E12A50E-C9D9-4E28-9007-25C3C3182BF3}"/>
              </a:ext>
            </a:extLst>
          </p:cNvPr>
          <p:cNvSpPr txBox="1">
            <a:spLocks/>
          </p:cNvSpPr>
          <p:nvPr/>
        </p:nvSpPr>
        <p:spPr bwMode="auto">
          <a:xfrm>
            <a:off x="293884" y="859997"/>
            <a:ext cx="6151701" cy="80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lnSpc>
                <a:spcPct val="90000"/>
              </a:lnSpc>
              <a:spcBef>
                <a:spcPct val="0"/>
              </a:spcBef>
              <a:spcAft>
                <a:spcPct val="0"/>
              </a:spcAft>
              <a:defRPr sz="2800" b="1" kern="1200">
                <a:solidFill>
                  <a:schemeClr val="tx1">
                    <a:lumMod val="75000"/>
                    <a:lumOff val="25000"/>
                  </a:schemeClr>
                </a:solidFill>
                <a:latin typeface="Myriad Pro" panose="020B0503030403020204" pitchFamily="34"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spcAft>
                <a:spcPts val="0"/>
              </a:spcAft>
              <a:defRPr/>
            </a:pPr>
            <a:r>
              <a:rPr lang="en-US" sz="4000" dirty="0" err="1"/>
              <a:t>Pengenalan</a:t>
            </a:r>
            <a:r>
              <a:rPr lang="en-US" sz="4000" dirty="0"/>
              <a:t> Programming</a:t>
            </a:r>
            <a:endParaRPr lang="en-US" sz="5400" dirty="0"/>
          </a:p>
        </p:txBody>
      </p:sp>
      <p:sp>
        <p:nvSpPr>
          <p:cNvPr id="6" name="TextBox 5"/>
          <p:cNvSpPr txBox="1"/>
          <p:nvPr/>
        </p:nvSpPr>
        <p:spPr>
          <a:xfrm>
            <a:off x="293884" y="1660857"/>
            <a:ext cx="6201103" cy="4031873"/>
          </a:xfrm>
          <a:prstGeom prst="rect">
            <a:avLst/>
          </a:prstGeom>
          <a:noFill/>
        </p:spPr>
        <p:txBody>
          <a:bodyPr wrap="square" rtlCol="0">
            <a:spAutoFit/>
          </a:bodyPr>
          <a:lstStyle/>
          <a:p>
            <a:r>
              <a:rPr lang="en-US" sz="1600" dirty="0"/>
              <a:t>What is programming?</a:t>
            </a:r>
            <a:br>
              <a:rPr lang="en-US" sz="1600" dirty="0"/>
            </a:br>
            <a:endParaRPr lang="en-US" sz="1600" dirty="0"/>
          </a:p>
          <a:p>
            <a:pPr marL="285750" indent="-285750">
              <a:buFontTx/>
              <a:buChar char="-"/>
            </a:pPr>
            <a:r>
              <a:rPr lang="en-US" sz="1600" dirty="0"/>
              <a:t>Programming is a way to </a:t>
            </a:r>
            <a:r>
              <a:rPr lang="en-US" sz="1600" b="1" dirty="0"/>
              <a:t>instruct the computer to perform various tasks</a:t>
            </a:r>
            <a:endParaRPr lang="en-US" sz="1600" dirty="0"/>
          </a:p>
          <a:p>
            <a:pPr marL="285750" indent="-285750">
              <a:buFontTx/>
              <a:buChar char="-"/>
            </a:pPr>
            <a:r>
              <a:rPr lang="en-US" sz="1600" b="1" dirty="0"/>
              <a:t>Instruct the computer</a:t>
            </a:r>
            <a:r>
              <a:rPr lang="en-US" sz="1600" dirty="0"/>
              <a:t>: basically means that you provide the computer a set of instructions that are written in a language that the computer can understand</a:t>
            </a:r>
          </a:p>
          <a:p>
            <a:pPr marL="285750" indent="-285750">
              <a:buFontTx/>
              <a:buChar char="-"/>
            </a:pPr>
            <a:r>
              <a:rPr lang="en-US" sz="1600" dirty="0"/>
              <a:t>Examples: Adding 2 numbers, rounding off a number, or complex ones which may involve a sequence of multiple instructions. For example: calculating the average return on a stock over the last 5 years</a:t>
            </a:r>
          </a:p>
          <a:p>
            <a:pPr marL="285750" indent="-285750">
              <a:buFontTx/>
              <a:buChar char="-"/>
            </a:pPr>
            <a:r>
              <a:rPr lang="en-US" sz="1600" dirty="0"/>
              <a:t>Just like we humans can understand a few languages (English, Spanish, Mandarin, French, etc.), so is the case with computers. Computers understand instructions that are written in a specific syntactical form called a programming language</a:t>
            </a:r>
          </a:p>
          <a:p>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3884" y="1660857"/>
            <a:ext cx="6201103" cy="4278094"/>
          </a:xfrm>
          <a:prstGeom prst="rect">
            <a:avLst/>
          </a:prstGeom>
          <a:noFill/>
        </p:spPr>
        <p:txBody>
          <a:bodyPr wrap="square" rtlCol="0">
            <a:spAutoFit/>
          </a:bodyPr>
          <a:lstStyle/>
          <a:p>
            <a:r>
              <a:rPr lang="en-US" sz="1600" dirty="0"/>
              <a:t>Why you should learn programming?</a:t>
            </a:r>
          </a:p>
          <a:p>
            <a:endParaRPr lang="en-US" sz="1600" dirty="0"/>
          </a:p>
          <a:p>
            <a:pPr marL="285750" indent="-285750">
              <a:buFontTx/>
              <a:buChar char="-"/>
            </a:pPr>
            <a:r>
              <a:rPr lang="en-US" sz="1600" b="1" dirty="0"/>
              <a:t>Programming is fun: </a:t>
            </a:r>
            <a:r>
              <a:rPr lang="en-US" sz="1600" dirty="0"/>
              <a:t>create own games, personal blog, e-commerce, </a:t>
            </a:r>
            <a:r>
              <a:rPr lang="en-US" sz="1600" dirty="0" err="1"/>
              <a:t>etc</a:t>
            </a:r>
            <a:endParaRPr lang="en-US" sz="1600" dirty="0"/>
          </a:p>
          <a:p>
            <a:pPr marL="285750" indent="-285750">
              <a:buFontTx/>
              <a:buChar char="-"/>
            </a:pPr>
            <a:r>
              <a:rPr lang="en-US" sz="1600" b="1" dirty="0"/>
              <a:t>Pretty good salary: </a:t>
            </a:r>
            <a:r>
              <a:rPr lang="en-US" sz="1600" dirty="0"/>
              <a:t>top programmers in the Silicon Valley make millions of dollars every year. Quite a few companies offer starting salaries as high as $100,000 per year</a:t>
            </a:r>
          </a:p>
          <a:p>
            <a:pPr marL="285750" indent="-285750">
              <a:buFontTx/>
              <a:buChar char="-"/>
            </a:pPr>
            <a:r>
              <a:rPr lang="en-US" sz="1600" b="1" dirty="0"/>
              <a:t>The backbone of a Technology Company: </a:t>
            </a:r>
            <a:r>
              <a:rPr lang="en-US" sz="1600" dirty="0"/>
              <a:t> knowing programming can help you create the next big tech company (Google, Facebook, Microsoft, Apple, Amazon)</a:t>
            </a:r>
            <a:endParaRPr lang="en-US" sz="1600" b="1" dirty="0"/>
          </a:p>
          <a:p>
            <a:pPr marL="285750" indent="-285750">
              <a:buFontTx/>
              <a:buChar char="-"/>
            </a:pPr>
            <a:r>
              <a:rPr lang="en-US" sz="1600" b="1" dirty="0"/>
              <a:t>Computers are fast</a:t>
            </a:r>
          </a:p>
          <a:p>
            <a:pPr marL="285750" indent="-285750">
              <a:buFontTx/>
              <a:buChar char="-"/>
            </a:pPr>
            <a:r>
              <a:rPr lang="en-US" sz="1600" b="1" dirty="0"/>
              <a:t>Computers can work 24x7</a:t>
            </a:r>
          </a:p>
          <a:p>
            <a:endParaRPr lang="en-US" sz="1600" dirty="0"/>
          </a:p>
          <a:p>
            <a:r>
              <a:rPr lang="en-US" sz="1600" dirty="0"/>
              <a:t>Sources: </a:t>
            </a:r>
            <a:r>
              <a:rPr lang="en-US" sz="1600" dirty="0">
                <a:hlinkClick r:id="rId2"/>
              </a:rPr>
              <a:t>https://hackr.io/blog/what-is-programming</a:t>
            </a:r>
            <a:endParaRPr lang="en-US" sz="1600" dirty="0"/>
          </a:p>
          <a:p>
            <a:r>
              <a:rPr lang="en-US" sz="1600" dirty="0"/>
              <a:t>Video: </a:t>
            </a:r>
            <a:r>
              <a:rPr lang="en-US" sz="1600" dirty="0">
                <a:hlinkClick r:id="rId3"/>
              </a:rPr>
              <a:t>https://www.youtube.com/watch?v=FCMxA3m_Imc</a:t>
            </a:r>
            <a:endParaRPr lang="en-US" sz="1600" dirty="0"/>
          </a:p>
          <a:p>
            <a:endParaRPr lang="en-US" sz="1600" dirty="0"/>
          </a:p>
          <a:p>
            <a:endParaRPr lang="en-US" sz="1600" dirty="0"/>
          </a:p>
        </p:txBody>
      </p:sp>
      <p:sp>
        <p:nvSpPr>
          <p:cNvPr id="5" name="Judul 1">
            <a:extLst>
              <a:ext uri="{FF2B5EF4-FFF2-40B4-BE49-F238E27FC236}">
                <a16:creationId xmlns:a16="http://schemas.microsoft.com/office/drawing/2014/main" id="{0E12A50E-C9D9-4E28-9007-25C3C3182BF3}"/>
              </a:ext>
            </a:extLst>
          </p:cNvPr>
          <p:cNvSpPr txBox="1">
            <a:spLocks/>
          </p:cNvSpPr>
          <p:nvPr/>
        </p:nvSpPr>
        <p:spPr bwMode="auto">
          <a:xfrm>
            <a:off x="293884" y="859997"/>
            <a:ext cx="6151701" cy="80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lnSpc>
                <a:spcPct val="90000"/>
              </a:lnSpc>
              <a:spcBef>
                <a:spcPct val="0"/>
              </a:spcBef>
              <a:spcAft>
                <a:spcPct val="0"/>
              </a:spcAft>
              <a:defRPr sz="2800" b="1" kern="1200">
                <a:solidFill>
                  <a:schemeClr val="tx1">
                    <a:lumMod val="75000"/>
                    <a:lumOff val="25000"/>
                  </a:schemeClr>
                </a:solidFill>
                <a:latin typeface="Myriad Pro" panose="020B0503030403020204" pitchFamily="34"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spcAft>
                <a:spcPts val="0"/>
              </a:spcAft>
              <a:defRPr/>
            </a:pPr>
            <a:r>
              <a:rPr lang="en-US" sz="4000" dirty="0" err="1"/>
              <a:t>Pengenalan</a:t>
            </a:r>
            <a:r>
              <a:rPr lang="en-US" sz="4000" dirty="0"/>
              <a:t> Programming</a:t>
            </a:r>
            <a:endParaRPr lang="en-US" sz="5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Judul 1">
            <a:extLst>
              <a:ext uri="{FF2B5EF4-FFF2-40B4-BE49-F238E27FC236}">
                <a16:creationId xmlns:a16="http://schemas.microsoft.com/office/drawing/2014/main" id="{0E12A50E-C9D9-4E28-9007-25C3C3182BF3}"/>
              </a:ext>
            </a:extLst>
          </p:cNvPr>
          <p:cNvSpPr txBox="1">
            <a:spLocks/>
          </p:cNvSpPr>
          <p:nvPr/>
        </p:nvSpPr>
        <p:spPr bwMode="auto">
          <a:xfrm>
            <a:off x="293884" y="859997"/>
            <a:ext cx="6151701" cy="80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lnSpc>
                <a:spcPct val="90000"/>
              </a:lnSpc>
              <a:spcBef>
                <a:spcPct val="0"/>
              </a:spcBef>
              <a:spcAft>
                <a:spcPct val="0"/>
              </a:spcAft>
              <a:defRPr sz="2800" b="1" kern="1200">
                <a:solidFill>
                  <a:schemeClr val="tx1">
                    <a:lumMod val="75000"/>
                    <a:lumOff val="25000"/>
                  </a:schemeClr>
                </a:solidFill>
                <a:latin typeface="Myriad Pro" panose="020B0503030403020204" pitchFamily="34"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spcAft>
                <a:spcPts val="0"/>
              </a:spcAft>
              <a:defRPr/>
            </a:pPr>
            <a:r>
              <a:rPr lang="en-US" sz="4000" dirty="0" err="1"/>
              <a:t>Pengenalan</a:t>
            </a:r>
            <a:r>
              <a:rPr lang="en-US" sz="4000" dirty="0"/>
              <a:t> </a:t>
            </a:r>
            <a:r>
              <a:rPr lang="en-US" sz="4000" dirty="0" err="1"/>
              <a:t>Javascript</a:t>
            </a:r>
            <a:endParaRPr lang="en-US" sz="5400" dirty="0"/>
          </a:p>
        </p:txBody>
      </p:sp>
      <p:sp>
        <p:nvSpPr>
          <p:cNvPr id="7" name="TextBox 6"/>
          <p:cNvSpPr txBox="1"/>
          <p:nvPr/>
        </p:nvSpPr>
        <p:spPr>
          <a:xfrm>
            <a:off x="293884" y="1660857"/>
            <a:ext cx="6201103" cy="2339102"/>
          </a:xfrm>
          <a:prstGeom prst="rect">
            <a:avLst/>
          </a:prstGeom>
          <a:noFill/>
        </p:spPr>
        <p:txBody>
          <a:bodyPr wrap="square" rtlCol="0">
            <a:spAutoFit/>
          </a:bodyPr>
          <a:lstStyle/>
          <a:p>
            <a:r>
              <a:rPr lang="en-US" sz="1600" dirty="0"/>
              <a:t>What is </a:t>
            </a:r>
            <a:r>
              <a:rPr lang="en-US" sz="1600" dirty="0" err="1"/>
              <a:t>Javascript</a:t>
            </a:r>
            <a:r>
              <a:rPr lang="en-US" sz="1600" dirty="0"/>
              <a:t>?</a:t>
            </a:r>
            <a:br>
              <a:rPr lang="en-US" sz="1600" dirty="0"/>
            </a:br>
            <a:endParaRPr lang="en-US" sz="1600" dirty="0"/>
          </a:p>
          <a:p>
            <a:pPr marL="285750" indent="-285750">
              <a:buFontTx/>
              <a:buChar char="-"/>
            </a:pPr>
            <a:r>
              <a:rPr lang="en-US" sz="1600" dirty="0"/>
              <a:t>JavaScript is a computer programming language that executes complex actions on web pages</a:t>
            </a:r>
            <a:endParaRPr lang="en-US" sz="1600" b="1" dirty="0"/>
          </a:p>
          <a:p>
            <a:pPr marL="285750" indent="-285750">
              <a:buFontTx/>
              <a:buChar char="-"/>
            </a:pPr>
            <a:r>
              <a:rPr lang="en-US" sz="1600" dirty="0"/>
              <a:t>Introduced by Netscape under the name </a:t>
            </a:r>
            <a:r>
              <a:rPr lang="en-US" sz="1600" dirty="0" err="1"/>
              <a:t>LiveScript</a:t>
            </a:r>
            <a:r>
              <a:rPr lang="en-US" sz="1600" dirty="0"/>
              <a:t>, but renamed into JavaScript in 1995</a:t>
            </a:r>
          </a:p>
          <a:p>
            <a:pPr marL="285750" indent="-285750">
              <a:buFontTx/>
              <a:buChar char="-"/>
            </a:pPr>
            <a:r>
              <a:rPr lang="en-US" sz="1600" dirty="0"/>
              <a:t>In November 1996, Netscape submitted JavaScript to </a:t>
            </a:r>
            <a:r>
              <a:rPr lang="en-US" sz="1600" dirty="0">
                <a:hlinkClick r:id="rId2" tooltip="Ecma International"/>
              </a:rPr>
              <a:t>ECMA International</a:t>
            </a:r>
            <a:r>
              <a:rPr lang="en-US" sz="1600" dirty="0"/>
              <a:t> to carve out a standard specification, which will be known later on as </a:t>
            </a:r>
            <a:r>
              <a:rPr lang="en-US" sz="1600" dirty="0">
                <a:hlinkClick r:id="rId3"/>
              </a:rPr>
              <a:t>ECMAScript</a:t>
            </a:r>
            <a:r>
              <a:rPr lang="en-US" sz="1600" dirty="0"/>
              <a:t> (standardized JS)</a:t>
            </a:r>
            <a:endParaRPr lang="en-US" sz="1600" b="1"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84" y="3978939"/>
            <a:ext cx="3922986" cy="2527253"/>
          </a:xfrm>
          <a:prstGeom prst="rect">
            <a:avLst/>
          </a:prstGeom>
        </p:spPr>
      </p:pic>
    </p:spTree>
    <p:extLst>
      <p:ext uri="{BB962C8B-B14F-4D97-AF65-F5344CB8AC3E}">
        <p14:creationId xmlns:p14="http://schemas.microsoft.com/office/powerpoint/2010/main" val="485001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Judul 1">
            <a:extLst>
              <a:ext uri="{FF2B5EF4-FFF2-40B4-BE49-F238E27FC236}">
                <a16:creationId xmlns:a16="http://schemas.microsoft.com/office/drawing/2014/main" id="{0E12A50E-C9D9-4E28-9007-25C3C3182BF3}"/>
              </a:ext>
            </a:extLst>
          </p:cNvPr>
          <p:cNvSpPr txBox="1">
            <a:spLocks/>
          </p:cNvSpPr>
          <p:nvPr/>
        </p:nvSpPr>
        <p:spPr bwMode="auto">
          <a:xfrm>
            <a:off x="293884" y="859997"/>
            <a:ext cx="6151701" cy="80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lnSpc>
                <a:spcPct val="90000"/>
              </a:lnSpc>
              <a:spcBef>
                <a:spcPct val="0"/>
              </a:spcBef>
              <a:spcAft>
                <a:spcPct val="0"/>
              </a:spcAft>
              <a:defRPr sz="2800" b="1" kern="1200">
                <a:solidFill>
                  <a:schemeClr val="tx1">
                    <a:lumMod val="75000"/>
                    <a:lumOff val="25000"/>
                  </a:schemeClr>
                </a:solidFill>
                <a:latin typeface="Myriad Pro" panose="020B0503030403020204" pitchFamily="34"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spcAft>
                <a:spcPts val="0"/>
              </a:spcAft>
              <a:defRPr/>
            </a:pPr>
            <a:r>
              <a:rPr lang="en-US" sz="4000" dirty="0" err="1"/>
              <a:t>Pengenalan</a:t>
            </a:r>
            <a:r>
              <a:rPr lang="en-US" sz="4000" dirty="0"/>
              <a:t> </a:t>
            </a:r>
            <a:r>
              <a:rPr lang="en-US" sz="4000" dirty="0" err="1"/>
              <a:t>Javascript</a:t>
            </a:r>
            <a:endParaRPr lang="en-US" sz="5400" dirty="0"/>
          </a:p>
        </p:txBody>
      </p:sp>
      <p:sp>
        <p:nvSpPr>
          <p:cNvPr id="9" name="TextBox 8"/>
          <p:cNvSpPr txBox="1"/>
          <p:nvPr/>
        </p:nvSpPr>
        <p:spPr>
          <a:xfrm>
            <a:off x="293884" y="1660857"/>
            <a:ext cx="6201103" cy="5262979"/>
          </a:xfrm>
          <a:prstGeom prst="rect">
            <a:avLst/>
          </a:prstGeom>
          <a:noFill/>
        </p:spPr>
        <p:txBody>
          <a:bodyPr wrap="square" rtlCol="0">
            <a:spAutoFit/>
          </a:bodyPr>
          <a:lstStyle/>
          <a:p>
            <a:r>
              <a:rPr lang="en-US" sz="1600" dirty="0"/>
              <a:t>Why </a:t>
            </a:r>
            <a:r>
              <a:rPr lang="en-US" sz="1600" dirty="0" err="1"/>
              <a:t>Javascript</a:t>
            </a:r>
            <a:r>
              <a:rPr lang="en-US" sz="1600" dirty="0"/>
              <a:t>?</a:t>
            </a:r>
            <a:br>
              <a:rPr lang="en-US" sz="1600" dirty="0"/>
            </a:br>
            <a:endParaRPr lang="en-US" sz="1600" dirty="0"/>
          </a:p>
          <a:p>
            <a:pPr marL="285750" indent="-285750">
              <a:buFontTx/>
              <a:buChar char="-"/>
            </a:pPr>
            <a:r>
              <a:rPr lang="en-US" sz="1600" dirty="0"/>
              <a:t>JavaScript was initially created to </a:t>
            </a:r>
            <a:r>
              <a:rPr lang="en-US" sz="1600" b="1" dirty="0"/>
              <a:t>make web pages alive</a:t>
            </a:r>
          </a:p>
          <a:p>
            <a:pPr marL="285750" indent="-285750">
              <a:buFontTx/>
              <a:buChar char="-"/>
            </a:pPr>
            <a:r>
              <a:rPr lang="en-US" sz="1600" dirty="0"/>
              <a:t>No matter if you’re on your phone, on a laptop, or an old PC at the public library, any time you click a button, see social posts update in real-time, you will learn JavaScript is most likely involved in making that happen</a:t>
            </a:r>
          </a:p>
          <a:p>
            <a:pPr marL="285750" indent="-285750">
              <a:buFontTx/>
              <a:buChar char="-"/>
            </a:pPr>
            <a:endParaRPr lang="en-US" sz="1600" dirty="0"/>
          </a:p>
          <a:p>
            <a:pPr marL="285750" indent="-285750">
              <a:buFontTx/>
              <a:buChar char="-"/>
            </a:pPr>
            <a:r>
              <a:rPr lang="en-US" sz="1600" dirty="0"/>
              <a:t>JavaScript is one of the languages all web developers must learn</a:t>
            </a:r>
          </a:p>
          <a:p>
            <a:pPr marL="285750" indent="-285750">
              <a:buFontTx/>
              <a:buChar char="-"/>
            </a:pPr>
            <a:r>
              <a:rPr lang="en-US" sz="1600" dirty="0"/>
              <a:t>Core technologies of web applications: </a:t>
            </a:r>
            <a:r>
              <a:rPr lang="en-US" sz="1600" b="1" dirty="0"/>
              <a:t>HTML CSS JS</a:t>
            </a:r>
          </a:p>
          <a:p>
            <a:pPr marL="285750" indent="-285750">
              <a:buFontTx/>
              <a:buChar char="-"/>
            </a:pPr>
            <a:r>
              <a:rPr lang="en-US" sz="1600" dirty="0"/>
              <a:t>Initially only implemented </a:t>
            </a:r>
            <a:r>
              <a:rPr lang="en-US" sz="1600" b="1" dirty="0"/>
              <a:t>client-side</a:t>
            </a:r>
            <a:r>
              <a:rPr lang="en-US" sz="1600" dirty="0"/>
              <a:t> in web browsers, JavaScript engines are now embedded in many other types of host software, including </a:t>
            </a:r>
            <a:r>
              <a:rPr lang="en-US" sz="1600" b="1" dirty="0"/>
              <a:t>server-side</a:t>
            </a:r>
            <a:r>
              <a:rPr lang="en-US" sz="1600" dirty="0"/>
              <a:t> in web servers and databases, and in non-web programs such as word processors and </a:t>
            </a:r>
            <a:r>
              <a:rPr lang="en-US" sz="1600" b="1" dirty="0"/>
              <a:t>PDF</a:t>
            </a:r>
            <a:r>
              <a:rPr lang="en-US" sz="1600" dirty="0"/>
              <a:t> software, writing </a:t>
            </a:r>
            <a:r>
              <a:rPr lang="en-US" sz="1600" b="1" dirty="0"/>
              <a:t>mobile</a:t>
            </a:r>
            <a:r>
              <a:rPr lang="en-US" sz="1600" dirty="0"/>
              <a:t> and </a:t>
            </a:r>
            <a:r>
              <a:rPr lang="en-US" sz="1600" b="1" dirty="0"/>
              <a:t>desktop</a:t>
            </a:r>
            <a:r>
              <a:rPr lang="en-US" sz="1600" dirty="0"/>
              <a:t> applications, including desktop widgets</a:t>
            </a:r>
          </a:p>
          <a:p>
            <a:pPr marL="285750" indent="-285750">
              <a:buFontTx/>
              <a:buChar char="-"/>
            </a:pPr>
            <a:endParaRPr lang="en-US" sz="1600" dirty="0"/>
          </a:p>
          <a:p>
            <a:r>
              <a:rPr lang="en-US" sz="1600" dirty="0"/>
              <a:t>Sources: </a:t>
            </a:r>
          </a:p>
          <a:p>
            <a:r>
              <a:rPr lang="en-US" sz="1600" dirty="0">
                <a:hlinkClick r:id="rId2"/>
              </a:rPr>
              <a:t>https://javascript.info/intro</a:t>
            </a:r>
            <a:endParaRPr lang="en-US" sz="1600" dirty="0"/>
          </a:p>
          <a:p>
            <a:r>
              <a:rPr lang="en-US" sz="1600" dirty="0">
                <a:hlinkClick r:id="rId3"/>
              </a:rPr>
              <a:t>https://www.petanikode.com/javascript-dasar/</a:t>
            </a:r>
            <a:endParaRPr lang="en-US" sz="1600" dirty="0"/>
          </a:p>
          <a:p>
            <a:pPr marL="285750" indent="-285750">
              <a:buFontTx/>
              <a:buChar char="-"/>
            </a:pPr>
            <a:endParaRPr lang="en-US" sz="1600" b="1" dirty="0"/>
          </a:p>
          <a:p>
            <a:pPr marL="285750" indent="-285750">
              <a:buFontTx/>
              <a:buChar char="-"/>
            </a:pPr>
            <a:endParaRPr lang="en-US" sz="1600" dirty="0"/>
          </a:p>
        </p:txBody>
      </p:sp>
    </p:spTree>
    <p:extLst>
      <p:ext uri="{BB962C8B-B14F-4D97-AF65-F5344CB8AC3E}">
        <p14:creationId xmlns:p14="http://schemas.microsoft.com/office/powerpoint/2010/main" val="263208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Judul 1">
            <a:extLst>
              <a:ext uri="{FF2B5EF4-FFF2-40B4-BE49-F238E27FC236}">
                <a16:creationId xmlns:a16="http://schemas.microsoft.com/office/drawing/2014/main" id="{0E12A50E-C9D9-4E28-9007-25C3C3182BF3}"/>
              </a:ext>
            </a:extLst>
          </p:cNvPr>
          <p:cNvSpPr txBox="1">
            <a:spLocks/>
          </p:cNvSpPr>
          <p:nvPr/>
        </p:nvSpPr>
        <p:spPr bwMode="auto">
          <a:xfrm>
            <a:off x="293884" y="859997"/>
            <a:ext cx="6151701" cy="80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eaLnBrk="0" fontAlgn="base" hangingPunct="0">
              <a:lnSpc>
                <a:spcPct val="90000"/>
              </a:lnSpc>
              <a:spcBef>
                <a:spcPct val="0"/>
              </a:spcBef>
              <a:spcAft>
                <a:spcPct val="0"/>
              </a:spcAft>
              <a:defRPr sz="2800" b="1" kern="1200">
                <a:solidFill>
                  <a:schemeClr val="tx1">
                    <a:lumMod val="75000"/>
                    <a:lumOff val="25000"/>
                  </a:schemeClr>
                </a:solidFill>
                <a:latin typeface="Myriad Pro" panose="020B0503030403020204" pitchFamily="34" charset="0"/>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spcAft>
                <a:spcPts val="0"/>
              </a:spcAft>
              <a:defRPr/>
            </a:pPr>
            <a:r>
              <a:rPr lang="en-US" sz="4000" dirty="0" err="1"/>
              <a:t>Pengenalan</a:t>
            </a:r>
            <a:r>
              <a:rPr lang="en-US" sz="4000" dirty="0"/>
              <a:t> HTML</a:t>
            </a:r>
            <a:endParaRPr lang="en-US" sz="5400" dirty="0"/>
          </a:p>
        </p:txBody>
      </p:sp>
      <p:sp>
        <p:nvSpPr>
          <p:cNvPr id="9" name="TextBox 8"/>
          <p:cNvSpPr txBox="1"/>
          <p:nvPr/>
        </p:nvSpPr>
        <p:spPr>
          <a:xfrm>
            <a:off x="293884" y="1660857"/>
            <a:ext cx="6201103" cy="2800767"/>
          </a:xfrm>
          <a:prstGeom prst="rect">
            <a:avLst/>
          </a:prstGeom>
          <a:noFill/>
        </p:spPr>
        <p:txBody>
          <a:bodyPr wrap="square" rtlCol="0">
            <a:spAutoFit/>
          </a:bodyPr>
          <a:lstStyle/>
          <a:p>
            <a:r>
              <a:rPr lang="en-US" sz="1600" dirty="0"/>
              <a:t>What is HTML?</a:t>
            </a:r>
            <a:br>
              <a:rPr lang="en-US" sz="1600" dirty="0"/>
            </a:br>
            <a:endParaRPr lang="en-US" sz="1600" dirty="0"/>
          </a:p>
          <a:p>
            <a:pPr marL="285750" indent="-285750">
              <a:buFontTx/>
              <a:buChar char="-"/>
            </a:pPr>
            <a:r>
              <a:rPr lang="en-US" sz="1600" b="1" dirty="0"/>
              <a:t>Hypertext Markup Language</a:t>
            </a:r>
            <a:r>
              <a:rPr lang="en-US" sz="1600" dirty="0"/>
              <a:t> (</a:t>
            </a:r>
            <a:r>
              <a:rPr lang="en-US" sz="1600" b="1" dirty="0"/>
              <a:t>HTML</a:t>
            </a:r>
            <a:r>
              <a:rPr lang="en-US" sz="1600" dirty="0"/>
              <a:t>) is the standard markup language for documents designed to be displayed in a web browser. It can be assisted by technologies such as Cascading Style Sheets (CSS) and scripting languages such as JavaScript</a:t>
            </a:r>
          </a:p>
          <a:p>
            <a:pPr marL="285750" indent="-285750">
              <a:buFontTx/>
              <a:buChar char="-"/>
            </a:pPr>
            <a:r>
              <a:rPr lang="en-US" sz="1600" dirty="0"/>
              <a:t>With </a:t>
            </a:r>
            <a:r>
              <a:rPr lang="en-US" sz="1600" b="1" dirty="0"/>
              <a:t>HTML</a:t>
            </a:r>
            <a:r>
              <a:rPr lang="en-US" sz="1600" dirty="0"/>
              <a:t> you can create your own Website</a:t>
            </a:r>
          </a:p>
          <a:p>
            <a:pPr marL="285750" indent="-285750">
              <a:buFontTx/>
              <a:buChar char="-"/>
            </a:pPr>
            <a:endParaRPr lang="en-US" sz="1600" dirty="0"/>
          </a:p>
          <a:p>
            <a:pPr marL="285750" indent="-285750">
              <a:buFontTx/>
              <a:buChar char="-"/>
            </a:pPr>
            <a:r>
              <a:rPr lang="en-US" sz="1600" dirty="0"/>
              <a:t>Sources: </a:t>
            </a:r>
          </a:p>
          <a:p>
            <a:r>
              <a:rPr lang="en-US" sz="1600" dirty="0">
                <a:hlinkClick r:id="rId2"/>
              </a:rPr>
              <a:t>https://en.wikipedia.org/wiki/HTML</a:t>
            </a:r>
            <a:endParaRPr lang="en-US" sz="1600" dirty="0"/>
          </a:p>
          <a:p>
            <a:endParaRPr 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065" y="1766823"/>
            <a:ext cx="2971800" cy="2971800"/>
          </a:xfrm>
          <a:prstGeom prst="rect">
            <a:avLst/>
          </a:prstGeom>
        </p:spPr>
      </p:pic>
    </p:spTree>
    <p:extLst>
      <p:ext uri="{BB962C8B-B14F-4D97-AF65-F5344CB8AC3E}">
        <p14:creationId xmlns:p14="http://schemas.microsoft.com/office/powerpoint/2010/main" val="1564787946"/>
      </p:ext>
    </p:extLst>
  </p:cSld>
  <p:clrMapOvr>
    <a:masterClrMapping/>
  </p:clrMapOvr>
</p:sld>
</file>

<file path=ppt/theme/theme1.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14604</TotalTime>
  <Words>518</Words>
  <Application>Microsoft Macintosh PowerPoint</Application>
  <PresentationFormat>Widescreen</PresentationFormat>
  <Paragraphs>93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Myriad Pro</vt:lpstr>
      <vt:lpstr>Tema Office</vt:lpstr>
      <vt:lpstr>PowerPoint Presentation</vt:lpstr>
      <vt:lpstr>Overview</vt:lpstr>
      <vt:lpstr>Fadly Kayo (Fadly) fadly@g2academy.co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DODY ARMANTO</dc:creator>
  <cp:lastModifiedBy>Microsoft Office User</cp:lastModifiedBy>
  <cp:revision>52</cp:revision>
  <dcterms:created xsi:type="dcterms:W3CDTF">2019-10-20T15:34:28Z</dcterms:created>
  <dcterms:modified xsi:type="dcterms:W3CDTF">2019-11-13T09:00:49Z</dcterms:modified>
</cp:coreProperties>
</file>